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80" r:id="rId5"/>
    <p:sldId id="256" r:id="rId6"/>
    <p:sldId id="269" r:id="rId7"/>
    <p:sldId id="395" r:id="rId8"/>
    <p:sldId id="257" r:id="rId9"/>
    <p:sldId id="258" r:id="rId10"/>
    <p:sldId id="259" r:id="rId11"/>
    <p:sldId id="400" r:id="rId12"/>
    <p:sldId id="270" r:id="rId13"/>
    <p:sldId id="271" r:id="rId14"/>
    <p:sldId id="272" r:id="rId15"/>
    <p:sldId id="273" r:id="rId16"/>
    <p:sldId id="274" r:id="rId17"/>
    <p:sldId id="275" r:id="rId18"/>
    <p:sldId id="265" r:id="rId19"/>
    <p:sldId id="266" r:id="rId20"/>
    <p:sldId id="276" r:id="rId21"/>
    <p:sldId id="277" r:id="rId22"/>
    <p:sldId id="267" r:id="rId23"/>
    <p:sldId id="268" r:id="rId24"/>
    <p:sldId id="278" r:id="rId25"/>
    <p:sldId id="279" r:id="rId26"/>
    <p:sldId id="39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538135"/>
    <a:srgbClr val="67A1C5"/>
    <a:srgbClr val="0077C0"/>
    <a:srgbClr val="A1C5DB"/>
    <a:srgbClr val="3A75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56" autoAdjust="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6999917-03B3-40D5-9478-29F66A5D0A35}"/>
    <pc:docChg chg="modSld">
      <pc:chgData name="Brian Connolly" userId="3cc0afaf-3fd4-49d4-98eb-f7451fca2ae1" providerId="ADAL" clId="{B6999917-03B3-40D5-9478-29F66A5D0A35}" dt="2024-10-18T18:59:35.943" v="17" actId="20577"/>
      <pc:docMkLst>
        <pc:docMk/>
      </pc:docMkLst>
      <pc:sldChg chg="modSp mod">
        <pc:chgData name="Brian Connolly" userId="3cc0afaf-3fd4-49d4-98eb-f7451fca2ae1" providerId="ADAL" clId="{B6999917-03B3-40D5-9478-29F66A5D0A35}" dt="2024-10-18T18:59:23.493" v="13" actId="1076"/>
        <pc:sldMkLst>
          <pc:docMk/>
          <pc:sldMk cId="172835963" sldId="395"/>
        </pc:sldMkLst>
      </pc:sldChg>
      <pc:sldChg chg="modSp mod">
        <pc:chgData name="Brian Connolly" userId="3cc0afaf-3fd4-49d4-98eb-f7451fca2ae1" providerId="ADAL" clId="{B6999917-03B3-40D5-9478-29F66A5D0A35}" dt="2024-10-18T18:59:35.943" v="17" actId="20577"/>
        <pc:sldMkLst>
          <pc:docMk/>
          <pc:sldMk cId="902689375" sldId="398"/>
        </pc:sldMkLst>
      </pc:sldChg>
    </pc:docChg>
  </pc:docChgLst>
  <pc:docChgLst>
    <pc:chgData name="gemma@ruffino.co.uk" userId="S::urn:spo:guest#gemma@ruffino.co.uk::" providerId="AD" clId="Web-{33597DAB-78F2-19D1-B833-66DEE2D123C6}"/>
    <pc:docChg chg="modSld">
      <pc:chgData name="gemma@ruffino.co.uk" userId="S::urn:spo:guest#gemma@ruffino.co.uk::" providerId="AD" clId="Web-{33597DAB-78F2-19D1-B833-66DEE2D123C6}" dt="2024-12-22T17:23:38.737" v="29" actId="20577"/>
      <pc:docMkLst>
        <pc:docMk/>
      </pc:docMkLst>
      <pc:sldChg chg="modSp">
        <pc:chgData name="gemma@ruffino.co.uk" userId="S::urn:spo:guest#gemma@ruffino.co.uk::" providerId="AD" clId="Web-{33597DAB-78F2-19D1-B833-66DEE2D123C6}" dt="2024-12-22T16:57:21.323" v="4" actId="20577"/>
        <pc:sldMkLst>
          <pc:docMk/>
          <pc:sldMk cId="4063111188" sldId="258"/>
        </pc:sldMkLst>
      </pc:sldChg>
      <pc:sldChg chg="modSp">
        <pc:chgData name="gemma@ruffino.co.uk" userId="S::urn:spo:guest#gemma@ruffino.co.uk::" providerId="AD" clId="Web-{33597DAB-78F2-19D1-B833-66DEE2D123C6}" dt="2024-12-22T17:23:04.720" v="26"/>
        <pc:sldMkLst>
          <pc:docMk/>
          <pc:sldMk cId="3813797279" sldId="259"/>
        </pc:sldMkLst>
      </pc:sldChg>
      <pc:sldChg chg="modSp">
        <pc:chgData name="gemma@ruffino.co.uk" userId="S::urn:spo:guest#gemma@ruffino.co.uk::" providerId="AD" clId="Web-{33597DAB-78F2-19D1-B833-66DEE2D123C6}" dt="2024-12-22T17:23:38.737" v="29" actId="20577"/>
        <pc:sldMkLst>
          <pc:docMk/>
          <pc:sldMk cId="3315721051" sldId="271"/>
        </pc:sldMkLst>
      </pc:sldChg>
    </pc:docChg>
  </pc:docChgLst>
  <pc:docChgLst>
    <pc:chgData name="Brian Connolly" userId="3cc0afaf-3fd4-49d4-98eb-f7451fca2ae1" providerId="ADAL" clId="{F154768D-A49A-4843-BCD5-0F7BAF7A7106}"/>
    <pc:docChg chg="undo custSel addSld delSld modSld modMainMaster">
      <pc:chgData name="Brian Connolly" userId="3cc0afaf-3fd4-49d4-98eb-f7451fca2ae1" providerId="ADAL" clId="{F154768D-A49A-4843-BCD5-0F7BAF7A7106}" dt="2023-11-02T19:21:26.752" v="6896"/>
      <pc:docMkLst>
        <pc:docMk/>
      </pc:docMkLst>
      <pc:sldChg chg="addSp delSp modSp mod">
        <pc:chgData name="Brian Connolly" userId="3cc0afaf-3fd4-49d4-98eb-f7451fca2ae1" providerId="ADAL" clId="{F154768D-A49A-4843-BCD5-0F7BAF7A7106}" dt="2023-11-02T17:16:50.278" v="5345" actId="10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F154768D-A49A-4843-BCD5-0F7BAF7A7106}" dt="2023-11-02T16:52:48.244" v="3097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154768D-A49A-4843-BCD5-0F7BAF7A7106}" dt="2023-11-02T16:52:45.044" v="3096" actId="107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154768D-A49A-4843-BCD5-0F7BAF7A7106}" dt="2023-10-31T20:47:28.731" v="2164" actId="2696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F154768D-A49A-4843-BCD5-0F7BAF7A7106}" dt="2023-11-02T16:52:53.244" v="3098" actId="1076"/>
        <pc:sldMkLst>
          <pc:docMk/>
          <pc:sldMk cId="1310923626" sldId="262"/>
        </pc:sldMkLst>
      </pc:sldChg>
      <pc:sldChg chg="addSp delSp modSp add mod">
        <pc:chgData name="Brian Connolly" userId="3cc0afaf-3fd4-49d4-98eb-f7451fca2ae1" providerId="ADAL" clId="{F154768D-A49A-4843-BCD5-0F7BAF7A7106}" dt="2023-11-02T16:53:00.844" v="3099" actId="1076"/>
        <pc:sldMkLst>
          <pc:docMk/>
          <pc:sldMk cId="4166527189" sldId="263"/>
        </pc:sldMkLst>
      </pc:sldChg>
      <pc:sldChg chg="addSp delSp modSp add mod modNotesTx">
        <pc:chgData name="Brian Connolly" userId="3cc0afaf-3fd4-49d4-98eb-f7451fca2ae1" providerId="ADAL" clId="{F154768D-A49A-4843-BCD5-0F7BAF7A7106}" dt="2023-11-02T16:53:27.389" v="3103" actId="1076"/>
        <pc:sldMkLst>
          <pc:docMk/>
          <pc:sldMk cId="2741322027" sldId="264"/>
        </pc:sldMkLst>
      </pc:sldChg>
      <pc:sldChg chg="delSp modSp add mod">
        <pc:chgData name="Brian Connolly" userId="3cc0afaf-3fd4-49d4-98eb-f7451fca2ae1" providerId="ADAL" clId="{F154768D-A49A-4843-BCD5-0F7BAF7A7106}" dt="2023-11-02T19:05:55.689" v="6713" actId="255"/>
        <pc:sldMkLst>
          <pc:docMk/>
          <pc:sldMk cId="2734690478" sldId="265"/>
        </pc:sldMkLst>
      </pc:sldChg>
      <pc:sldChg chg="addSp delSp modSp add mod">
        <pc:chgData name="Brian Connolly" userId="3cc0afaf-3fd4-49d4-98eb-f7451fca2ae1" providerId="ADAL" clId="{F154768D-A49A-4843-BCD5-0F7BAF7A7106}" dt="2023-11-02T19:06:10.864" v="6715" actId="404"/>
        <pc:sldMkLst>
          <pc:docMk/>
          <pc:sldMk cId="1926076914" sldId="266"/>
        </pc:sldMkLst>
      </pc:sldChg>
      <pc:sldChg chg="addSp delSp modSp add mod">
        <pc:chgData name="Brian Connolly" userId="3cc0afaf-3fd4-49d4-98eb-f7451fca2ae1" providerId="ADAL" clId="{F154768D-A49A-4843-BCD5-0F7BAF7A7106}" dt="2023-11-02T19:08:57.313" v="6722" actId="14100"/>
        <pc:sldMkLst>
          <pc:docMk/>
          <pc:sldMk cId="1964504601" sldId="267"/>
        </pc:sldMkLst>
      </pc:sldChg>
      <pc:sldChg chg="addSp delSp modSp add mod">
        <pc:chgData name="Brian Connolly" userId="3cc0afaf-3fd4-49d4-98eb-f7451fca2ae1" providerId="ADAL" clId="{F154768D-A49A-4843-BCD5-0F7BAF7A7106}" dt="2023-11-02T19:21:26.752" v="6896"/>
        <pc:sldMkLst>
          <pc:docMk/>
          <pc:sldMk cId="914472489" sldId="268"/>
        </pc:sldMkLst>
      </pc:sldChg>
      <pc:sldChg chg="delSp modSp add mod">
        <pc:chgData name="Brian Connolly" userId="3cc0afaf-3fd4-49d4-98eb-f7451fca2ae1" providerId="ADAL" clId="{F154768D-A49A-4843-BCD5-0F7BAF7A7106}" dt="2023-11-02T17:12:25.476" v="5190" actId="313"/>
        <pc:sldMkLst>
          <pc:docMk/>
          <pc:sldMk cId="110914199" sldId="269"/>
        </pc:sldMkLst>
      </pc:sldChg>
      <pc:sldChg chg="add del">
        <pc:chgData name="Brian Connolly" userId="3cc0afaf-3fd4-49d4-98eb-f7451fca2ae1" providerId="ADAL" clId="{F154768D-A49A-4843-BCD5-0F7BAF7A7106}" dt="2023-11-02T19:09:42.126" v="6724" actId="2696"/>
        <pc:sldMkLst>
          <pc:docMk/>
          <pc:sldMk cId="1585803801" sldId="270"/>
        </pc:sldMkLst>
      </pc:sldChg>
      <pc:sldMasterChg chg="modSp modSldLayout">
        <pc:chgData name="Brian Connolly" userId="3cc0afaf-3fd4-49d4-98eb-f7451fca2ae1" providerId="ADAL" clId="{F154768D-A49A-4843-BCD5-0F7BAF7A7106}" dt="2023-11-02T16:48:01.449" v="3081" actId="14100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154768D-A49A-4843-BCD5-0F7BAF7A7106}" dt="2023-11-02T16:48:01.449" v="3081" actId="14100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A7CD5182-230F-4CEB-AD25-16F6576EF7BD}"/>
    <pc:docChg chg="undo custSel addSld modSld modMainMaster">
      <pc:chgData name="Brian Connolly" userId="3cc0afaf-3fd4-49d4-98eb-f7451fca2ae1" providerId="ADAL" clId="{A7CD5182-230F-4CEB-AD25-16F6576EF7BD}" dt="2024-07-15T20:32:03.912" v="842" actId="478"/>
      <pc:docMkLst>
        <pc:docMk/>
      </pc:docMkLst>
      <pc:sldChg chg="addSp delSp modSp mod">
        <pc:chgData name="Brian Connolly" userId="3cc0afaf-3fd4-49d4-98eb-f7451fca2ae1" providerId="ADAL" clId="{A7CD5182-230F-4CEB-AD25-16F6576EF7BD}" dt="2024-07-15T20:13:25.524" v="110" actId="948"/>
        <pc:sldMkLst>
          <pc:docMk/>
          <pc:sldMk cId="1540209616" sldId="256"/>
        </pc:sldMkLst>
      </pc:sldChg>
      <pc:sldChg chg="addSp delSp modSp mod">
        <pc:chgData name="Brian Connolly" userId="3cc0afaf-3fd4-49d4-98eb-f7451fca2ae1" providerId="ADAL" clId="{A7CD5182-230F-4CEB-AD25-16F6576EF7BD}" dt="2024-07-15T20:14:51.131" v="140" actId="478"/>
        <pc:sldMkLst>
          <pc:docMk/>
          <pc:sldMk cId="3579812514" sldId="257"/>
        </pc:sldMkLst>
      </pc:sldChg>
      <pc:sldChg chg="addSp delSp modSp mod">
        <pc:chgData name="Brian Connolly" userId="3cc0afaf-3fd4-49d4-98eb-f7451fca2ae1" providerId="ADAL" clId="{A7CD5182-230F-4CEB-AD25-16F6576EF7BD}" dt="2024-07-15T20:15:27.822" v="203" actId="478"/>
        <pc:sldMkLst>
          <pc:docMk/>
          <pc:sldMk cId="4063111188" sldId="258"/>
        </pc:sldMkLst>
      </pc:sldChg>
      <pc:sldChg chg="addSp delSp modSp mod">
        <pc:chgData name="Brian Connolly" userId="3cc0afaf-3fd4-49d4-98eb-f7451fca2ae1" providerId="ADAL" clId="{A7CD5182-230F-4CEB-AD25-16F6576EF7BD}" dt="2024-07-15T20:22:07.037" v="562"/>
        <pc:sldMkLst>
          <pc:docMk/>
          <pc:sldMk cId="3813797279" sldId="259"/>
        </pc:sldMkLst>
      </pc:sldChg>
      <pc:sldChg chg="addSp delSp modSp mod">
        <pc:chgData name="Brian Connolly" userId="3cc0afaf-3fd4-49d4-98eb-f7451fca2ae1" providerId="ADAL" clId="{A7CD5182-230F-4CEB-AD25-16F6576EF7BD}" dt="2024-07-15T20:24:41.437" v="593"/>
        <pc:sldMkLst>
          <pc:docMk/>
          <pc:sldMk cId="2252868427" sldId="260"/>
        </pc:sldMkLst>
      </pc:sldChg>
      <pc:sldChg chg="addSp delSp modSp mod">
        <pc:chgData name="Brian Connolly" userId="3cc0afaf-3fd4-49d4-98eb-f7451fca2ae1" providerId="ADAL" clId="{A7CD5182-230F-4CEB-AD25-16F6576EF7BD}" dt="2024-07-15T20:25:04.910" v="597" actId="1076"/>
        <pc:sldMkLst>
          <pc:docMk/>
          <pc:sldMk cId="2322307838" sldId="261"/>
        </pc:sldMkLst>
      </pc:sldChg>
      <pc:sldChg chg="addSp delSp modSp mod">
        <pc:chgData name="Brian Connolly" userId="3cc0afaf-3fd4-49d4-98eb-f7451fca2ae1" providerId="ADAL" clId="{A7CD5182-230F-4CEB-AD25-16F6576EF7BD}" dt="2024-07-15T20:29:25.270" v="731" actId="115"/>
        <pc:sldMkLst>
          <pc:docMk/>
          <pc:sldMk cId="1276422327" sldId="265"/>
        </pc:sldMkLst>
      </pc:sldChg>
      <pc:sldChg chg="addSp delSp modSp mod">
        <pc:chgData name="Brian Connolly" userId="3cc0afaf-3fd4-49d4-98eb-f7451fca2ae1" providerId="ADAL" clId="{A7CD5182-230F-4CEB-AD25-16F6576EF7BD}" dt="2024-07-15T20:32:03.912" v="842" actId="478"/>
        <pc:sldMkLst>
          <pc:docMk/>
          <pc:sldMk cId="3664044025" sldId="266"/>
        </pc:sldMkLst>
      </pc:sldChg>
      <pc:sldChg chg="addSp delSp modSp mod">
        <pc:chgData name="Brian Connolly" userId="3cc0afaf-3fd4-49d4-98eb-f7451fca2ae1" providerId="ADAL" clId="{A7CD5182-230F-4CEB-AD25-16F6576EF7BD}" dt="2024-07-15T20:30:34.142" v="803" actId="6549"/>
        <pc:sldMkLst>
          <pc:docMk/>
          <pc:sldMk cId="307352988" sldId="267"/>
        </pc:sldMkLst>
      </pc:sldChg>
      <pc:sldChg chg="addSp delSp modSp mod">
        <pc:chgData name="Brian Connolly" userId="3cc0afaf-3fd4-49d4-98eb-f7451fca2ae1" providerId="ADAL" clId="{A7CD5182-230F-4CEB-AD25-16F6576EF7BD}" dt="2024-07-15T20:32:02.738" v="841" actId="478"/>
        <pc:sldMkLst>
          <pc:docMk/>
          <pc:sldMk cId="1577773353" sldId="268"/>
        </pc:sldMkLst>
      </pc:sldChg>
      <pc:sldChg chg="delSp modSp add mod">
        <pc:chgData name="Brian Connolly" userId="3cc0afaf-3fd4-49d4-98eb-f7451fca2ae1" providerId="ADAL" clId="{A7CD5182-230F-4CEB-AD25-16F6576EF7BD}" dt="2024-07-15T20:13:16.046" v="108" actId="948"/>
        <pc:sldMkLst>
          <pc:docMk/>
          <pc:sldMk cId="389374236" sldId="269"/>
        </pc:sldMkLst>
      </pc:sldChg>
      <pc:sldMasterChg chg="addSp delSp modSp mod modSldLayout">
        <pc:chgData name="Brian Connolly" userId="3cc0afaf-3fd4-49d4-98eb-f7451fca2ae1" providerId="ADAL" clId="{A7CD5182-230F-4CEB-AD25-16F6576EF7BD}" dt="2024-07-15T20:12:08.907" v="66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A7CD5182-230F-4CEB-AD25-16F6576EF7BD}" dt="2024-07-15T20:11:32.845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92681BAC-EDEC-831A-11E0-574BBF5F445E}"/>
    <pc:docChg chg="modSld">
      <pc:chgData name="Terbish Tsendsuren" userId="S::tsendsuren@un.org::01ac52e2-acaa-4e6f-bbf6-c264e303a0e6" providerId="AD" clId="Web-{92681BAC-EDEC-831A-11E0-574BBF5F445E}" dt="2024-08-22T14:32:30.930" v="506" actId="20577"/>
      <pc:docMkLst>
        <pc:docMk/>
      </pc:docMkLst>
      <pc:sldChg chg="modSp">
        <pc:chgData name="Terbish Tsendsuren" userId="S::tsendsuren@un.org::01ac52e2-acaa-4e6f-bbf6-c264e303a0e6" providerId="AD" clId="Web-{92681BAC-EDEC-831A-11E0-574BBF5F445E}" dt="2024-08-22T14:16:51.040" v="238" actId="20577"/>
        <pc:sldMkLst>
          <pc:docMk/>
          <pc:sldMk cId="4063111188" sldId="258"/>
        </pc:sldMkLst>
      </pc:sldChg>
      <pc:sldChg chg="modSp">
        <pc:chgData name="Terbish Tsendsuren" userId="S::tsendsuren@un.org::01ac52e2-acaa-4e6f-bbf6-c264e303a0e6" providerId="AD" clId="Web-{92681BAC-EDEC-831A-11E0-574BBF5F445E}" dt="2024-08-22T14:23:14.037" v="261" actId="20577"/>
        <pc:sldMkLst>
          <pc:docMk/>
          <pc:sldMk cId="1276422327" sldId="265"/>
        </pc:sldMkLst>
      </pc:sldChg>
      <pc:sldChg chg="modSp">
        <pc:chgData name="Terbish Tsendsuren" userId="S::tsendsuren@un.org::01ac52e2-acaa-4e6f-bbf6-c264e303a0e6" providerId="AD" clId="Web-{92681BAC-EDEC-831A-11E0-574BBF5F445E}" dt="2024-08-22T14:28:27.391" v="411" actId="20577"/>
        <pc:sldMkLst>
          <pc:docMk/>
          <pc:sldMk cId="3664044025" sldId="266"/>
        </pc:sldMkLst>
      </pc:sldChg>
      <pc:sldChg chg="modSp">
        <pc:chgData name="Terbish Tsendsuren" userId="S::tsendsuren@un.org::01ac52e2-acaa-4e6f-bbf6-c264e303a0e6" providerId="AD" clId="Web-{92681BAC-EDEC-831A-11E0-574BBF5F445E}" dt="2024-08-22T14:30:09.238" v="418" actId="20577"/>
        <pc:sldMkLst>
          <pc:docMk/>
          <pc:sldMk cId="307352988" sldId="267"/>
        </pc:sldMkLst>
      </pc:sldChg>
      <pc:sldChg chg="modSp">
        <pc:chgData name="Terbish Tsendsuren" userId="S::tsendsuren@un.org::01ac52e2-acaa-4e6f-bbf6-c264e303a0e6" providerId="AD" clId="Web-{92681BAC-EDEC-831A-11E0-574BBF5F445E}" dt="2024-08-22T14:32:30.930" v="506" actId="20577"/>
        <pc:sldMkLst>
          <pc:docMk/>
          <pc:sldMk cId="1577773353" sldId="268"/>
        </pc:sldMkLst>
      </pc:sldChg>
      <pc:sldChg chg="modSp">
        <pc:chgData name="Terbish Tsendsuren" userId="S::tsendsuren@un.org::01ac52e2-acaa-4e6f-bbf6-c264e303a0e6" providerId="AD" clId="Web-{92681BAC-EDEC-831A-11E0-574BBF5F445E}" dt="2024-08-22T14:12:04.140" v="187"/>
        <pc:sldMkLst>
          <pc:docMk/>
          <pc:sldMk cId="389374236" sldId="269"/>
        </pc:sldMkLst>
      </pc:sldChg>
      <pc:sldChg chg="modSp">
        <pc:chgData name="Terbish Tsendsuren" userId="S::tsendsuren@un.org::01ac52e2-acaa-4e6f-bbf6-c264e303a0e6" providerId="AD" clId="Web-{92681BAC-EDEC-831A-11E0-574BBF5F445E}" dt="2024-08-22T14:20:55.595" v="241" actId="20577"/>
        <pc:sldMkLst>
          <pc:docMk/>
          <pc:sldMk cId="4284962680" sldId="272"/>
        </pc:sldMkLst>
      </pc:sldChg>
      <pc:sldChg chg="modSp">
        <pc:chgData name="Terbish Tsendsuren" userId="S::tsendsuren@un.org::01ac52e2-acaa-4e6f-bbf6-c264e303a0e6" providerId="AD" clId="Web-{92681BAC-EDEC-831A-11E0-574BBF5F445E}" dt="2024-08-22T14:21:38.284" v="245" actId="20577"/>
        <pc:sldMkLst>
          <pc:docMk/>
          <pc:sldMk cId="1456313514" sldId="273"/>
        </pc:sldMkLst>
      </pc:sldChg>
      <pc:sldChg chg="modSp">
        <pc:chgData name="Terbish Tsendsuren" userId="S::tsendsuren@un.org::01ac52e2-acaa-4e6f-bbf6-c264e303a0e6" providerId="AD" clId="Web-{92681BAC-EDEC-831A-11E0-574BBF5F445E}" dt="2024-08-22T14:21:53.831" v="246" actId="20577"/>
        <pc:sldMkLst>
          <pc:docMk/>
          <pc:sldMk cId="1440230069" sldId="274"/>
        </pc:sldMkLst>
      </pc:sldChg>
      <pc:sldChg chg="modSp">
        <pc:chgData name="Terbish Tsendsuren" userId="S::tsendsuren@un.org::01ac52e2-acaa-4e6f-bbf6-c264e303a0e6" providerId="AD" clId="Web-{92681BAC-EDEC-831A-11E0-574BBF5F445E}" dt="2024-08-22T14:22:55.786" v="250" actId="20577"/>
        <pc:sldMkLst>
          <pc:docMk/>
          <pc:sldMk cId="2158638322" sldId="275"/>
        </pc:sldMkLst>
      </pc:sldChg>
    </pc:docChg>
  </pc:docChgLst>
  <pc:docChgLst>
    <pc:chgData name="gemma@ruffino.co.uk" userId="S::urn:spo:guest#gemma@ruffino.co.uk::" providerId="AD" clId="Web-{9C1145B5-6ED5-5998-7375-2A0CC9CAC805}"/>
    <pc:docChg chg="modSld">
      <pc:chgData name="gemma@ruffino.co.uk" userId="S::urn:spo:guest#gemma@ruffino.co.uk::" providerId="AD" clId="Web-{9C1145B5-6ED5-5998-7375-2A0CC9CAC805}" dt="2024-12-16T15:20:20.164" v="124" actId="20577"/>
      <pc:docMkLst>
        <pc:docMk/>
      </pc:docMkLst>
      <pc:sldChg chg="modSp">
        <pc:chgData name="gemma@ruffino.co.uk" userId="S::urn:spo:guest#gemma@ruffino.co.uk::" providerId="AD" clId="Web-{9C1145B5-6ED5-5998-7375-2A0CC9CAC805}" dt="2024-12-16T15:15:55.860" v="40"/>
        <pc:sldMkLst>
          <pc:docMk/>
          <pc:sldMk cId="1540209616" sldId="256"/>
        </pc:sldMkLst>
      </pc:sldChg>
      <pc:sldChg chg="modSp">
        <pc:chgData name="gemma@ruffino.co.uk" userId="S::urn:spo:guest#gemma@ruffino.co.uk::" providerId="AD" clId="Web-{9C1145B5-6ED5-5998-7375-2A0CC9CAC805}" dt="2024-12-16T15:16:12.938" v="50" actId="20577"/>
        <pc:sldMkLst>
          <pc:docMk/>
          <pc:sldMk cId="3579812514" sldId="257"/>
        </pc:sldMkLst>
      </pc:sldChg>
      <pc:sldChg chg="modSp">
        <pc:chgData name="gemma@ruffino.co.uk" userId="S::urn:spo:guest#gemma@ruffino.co.uk::" providerId="AD" clId="Web-{9C1145B5-6ED5-5998-7375-2A0CC9CAC805}" dt="2024-12-16T14:33:25.627" v="26" actId="20577"/>
        <pc:sldMkLst>
          <pc:docMk/>
          <pc:sldMk cId="4063111188" sldId="258"/>
        </pc:sldMkLst>
      </pc:sldChg>
      <pc:sldChg chg="modSp">
        <pc:chgData name="gemma@ruffino.co.uk" userId="S::urn:spo:guest#gemma@ruffino.co.uk::" providerId="AD" clId="Web-{9C1145B5-6ED5-5998-7375-2A0CC9CAC805}" dt="2024-12-16T15:16:34.892" v="59"/>
        <pc:sldMkLst>
          <pc:docMk/>
          <pc:sldMk cId="3813797279" sldId="259"/>
        </pc:sldMkLst>
      </pc:sldChg>
      <pc:sldChg chg="modSp">
        <pc:chgData name="gemma@ruffino.co.uk" userId="S::urn:spo:guest#gemma@ruffino.co.uk::" providerId="AD" clId="Web-{9C1145B5-6ED5-5998-7375-2A0CC9CAC805}" dt="2024-12-16T15:18:35.958" v="84" actId="20577"/>
        <pc:sldMkLst>
          <pc:docMk/>
          <pc:sldMk cId="1276422327" sldId="265"/>
        </pc:sldMkLst>
      </pc:sldChg>
      <pc:sldChg chg="modSp">
        <pc:chgData name="gemma@ruffino.co.uk" userId="S::urn:spo:guest#gemma@ruffino.co.uk::" providerId="AD" clId="Web-{9C1145B5-6ED5-5998-7375-2A0CC9CAC805}" dt="2024-12-16T15:19:50.632" v="113" actId="20577"/>
        <pc:sldMkLst>
          <pc:docMk/>
          <pc:sldMk cId="307352988" sldId="267"/>
        </pc:sldMkLst>
      </pc:sldChg>
      <pc:sldChg chg="modSp">
        <pc:chgData name="gemma@ruffino.co.uk" userId="S::urn:spo:guest#gemma@ruffino.co.uk::" providerId="AD" clId="Web-{9C1145B5-6ED5-5998-7375-2A0CC9CAC805}" dt="2024-12-16T15:20:11.992" v="121" actId="20577"/>
        <pc:sldMkLst>
          <pc:docMk/>
          <pc:sldMk cId="1577773353" sldId="268"/>
        </pc:sldMkLst>
      </pc:sldChg>
      <pc:sldChg chg="modSp">
        <pc:chgData name="gemma@ruffino.co.uk" userId="S::urn:spo:guest#gemma@ruffino.co.uk::" providerId="AD" clId="Web-{9C1145B5-6ED5-5998-7375-2A0CC9CAC805}" dt="2024-12-16T15:16:02.578" v="46"/>
        <pc:sldMkLst>
          <pc:docMk/>
          <pc:sldMk cId="389374236" sldId="269"/>
        </pc:sldMkLst>
      </pc:sldChg>
      <pc:sldChg chg="modSp">
        <pc:chgData name="gemma@ruffino.co.uk" userId="S::urn:spo:guest#gemma@ruffino.co.uk::" providerId="AD" clId="Web-{9C1145B5-6ED5-5998-7375-2A0CC9CAC805}" dt="2024-12-16T15:18:04.457" v="74" actId="20577"/>
        <pc:sldMkLst>
          <pc:docMk/>
          <pc:sldMk cId="3315721051" sldId="271"/>
        </pc:sldMkLst>
      </pc:sldChg>
      <pc:sldChg chg="modSp">
        <pc:chgData name="gemma@ruffino.co.uk" userId="S::urn:spo:guest#gemma@ruffino.co.uk::" providerId="AD" clId="Web-{9C1145B5-6ED5-5998-7375-2A0CC9CAC805}" dt="2024-12-16T15:18:13.207" v="79" actId="20577"/>
        <pc:sldMkLst>
          <pc:docMk/>
          <pc:sldMk cId="4284962680" sldId="272"/>
        </pc:sldMkLst>
      </pc:sldChg>
      <pc:sldChg chg="modSp">
        <pc:chgData name="gemma@ruffino.co.uk" userId="S::urn:spo:guest#gemma@ruffino.co.uk::" providerId="AD" clId="Web-{9C1145B5-6ED5-5998-7375-2A0CC9CAC805}" dt="2024-12-16T14:29:43.041" v="1" actId="20577"/>
        <pc:sldMkLst>
          <pc:docMk/>
          <pc:sldMk cId="1456313514" sldId="273"/>
        </pc:sldMkLst>
      </pc:sldChg>
      <pc:sldChg chg="modSp">
        <pc:chgData name="gemma@ruffino.co.uk" userId="S::urn:spo:guest#gemma@ruffino.co.uk::" providerId="AD" clId="Web-{9C1145B5-6ED5-5998-7375-2A0CC9CAC805}" dt="2024-12-16T15:19:04.506" v="88" actId="20577"/>
        <pc:sldMkLst>
          <pc:docMk/>
          <pc:sldMk cId="4258374730" sldId="276"/>
        </pc:sldMkLst>
      </pc:sldChg>
      <pc:sldChg chg="modSp">
        <pc:chgData name="gemma@ruffino.co.uk" userId="S::urn:spo:guest#gemma@ruffino.co.uk::" providerId="AD" clId="Web-{9C1145B5-6ED5-5998-7375-2A0CC9CAC805}" dt="2024-12-16T15:19:31.881" v="98" actId="20577"/>
        <pc:sldMkLst>
          <pc:docMk/>
          <pc:sldMk cId="3177705903" sldId="277"/>
        </pc:sldMkLst>
      </pc:sldChg>
      <pc:sldChg chg="modSp">
        <pc:chgData name="gemma@ruffino.co.uk" userId="S::urn:spo:guest#gemma@ruffino.co.uk::" providerId="AD" clId="Web-{9C1145B5-6ED5-5998-7375-2A0CC9CAC805}" dt="2024-12-16T14:59:23.586" v="36" actId="20577"/>
        <pc:sldMkLst>
          <pc:docMk/>
          <pc:sldMk cId="3623045836" sldId="278"/>
        </pc:sldMkLst>
      </pc:sldChg>
      <pc:sldChg chg="modSp">
        <pc:chgData name="gemma@ruffino.co.uk" userId="S::urn:spo:guest#gemma@ruffino.co.uk::" providerId="AD" clId="Web-{9C1145B5-6ED5-5998-7375-2A0CC9CAC805}" dt="2024-12-16T15:20:20.164" v="124" actId="20577"/>
        <pc:sldMkLst>
          <pc:docMk/>
          <pc:sldMk cId="1909161997" sldId="279"/>
        </pc:sldMkLst>
      </pc:sldChg>
      <pc:sldChg chg="modSp">
        <pc:chgData name="gemma@ruffino.co.uk" userId="S::urn:spo:guest#gemma@ruffino.co.uk::" providerId="AD" clId="Web-{9C1145B5-6ED5-5998-7375-2A0CC9CAC805}" dt="2024-12-16T15:16:07.922" v="48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D2A9A0D6-D459-4126-AAF6-632127A34AB3}"/>
    <pc:docChg chg="custSel modSld">
      <pc:chgData name="Brian Connolly" userId="3cc0afaf-3fd4-49d4-98eb-f7451fca2ae1" providerId="ADAL" clId="{D2A9A0D6-D459-4126-AAF6-632127A34AB3}" dt="2024-08-22T15:46:02.272" v="13" actId="313"/>
      <pc:docMkLst>
        <pc:docMk/>
      </pc:docMkLst>
      <pc:sldChg chg="modSp mod">
        <pc:chgData name="Brian Connolly" userId="3cc0afaf-3fd4-49d4-98eb-f7451fca2ae1" providerId="ADAL" clId="{D2A9A0D6-D459-4126-AAF6-632127A34AB3}" dt="2024-08-22T15:46:02.272" v="13" actId="313"/>
        <pc:sldMkLst>
          <pc:docMk/>
          <pc:sldMk cId="3579812514" sldId="257"/>
        </pc:sldMkLst>
      </pc:sldChg>
    </pc:docChg>
  </pc:docChgLst>
  <pc:docChgLst>
    <pc:chgData name="Patricia Keays" userId="S::patricia.keays@un.org::c6196559-bdbb-4a86-a5b7-05eec1c8f113" providerId="AD" clId="Web-{1C833251-72FA-75A4-6BF0-CC653E7EA326}"/>
    <pc:docChg chg="modSld">
      <pc:chgData name="Patricia Keays" userId="S::patricia.keays@un.org::c6196559-bdbb-4a86-a5b7-05eec1c8f113" providerId="AD" clId="Web-{1C833251-72FA-75A4-6BF0-CC653E7EA326}" dt="2023-11-06T23:58:51.044" v="1" actId="20577"/>
      <pc:docMkLst>
        <pc:docMk/>
      </pc:docMkLst>
    </pc:docChg>
  </pc:docChgLst>
  <pc:docChgLst>
    <pc:chgData name="Brian Connolly" userId="S::connolly@un.org::3cc0afaf-3fd4-49d4-98eb-f7451fca2ae1" providerId="AD" clId="Web-{8D83533F-1D1D-D331-5F9E-A67A204E3F96}"/>
    <pc:docChg chg="modSld">
      <pc:chgData name="Brian Connolly" userId="S::connolly@un.org::3cc0afaf-3fd4-49d4-98eb-f7451fca2ae1" providerId="AD" clId="Web-{8D83533F-1D1D-D331-5F9E-A67A204E3F96}" dt="2023-10-25T18:27:28.799" v="1"/>
      <pc:docMkLst>
        <pc:docMk/>
      </pc:docMkLst>
      <pc:sldChg chg="modSp">
        <pc:chgData name="Brian Connolly" userId="S::connolly@un.org::3cc0afaf-3fd4-49d4-98eb-f7451fca2ae1" providerId="AD" clId="Web-{8D83533F-1D1D-D331-5F9E-A67A204E3F96}" dt="2023-10-25T18:27:28.799" v="1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C2E6747B-AA85-4D32-AA8C-E7346D8D1D29}"/>
    <pc:docChg chg="undo custSel addSld modSld">
      <pc:chgData name="Brian Connolly" userId="3cc0afaf-3fd4-49d4-98eb-f7451fca2ae1" providerId="ADAL" clId="{C2E6747B-AA85-4D32-AA8C-E7346D8D1D29}" dt="2023-11-07T16:45:00.253" v="895" actId="207"/>
      <pc:docMkLst>
        <pc:docMk/>
      </pc:docMkLst>
      <pc:sldChg chg="addSp delSp modSp mod">
        <pc:chgData name="Brian Connolly" userId="3cc0afaf-3fd4-49d4-98eb-f7451fca2ae1" providerId="ADAL" clId="{C2E6747B-AA85-4D32-AA8C-E7346D8D1D29}" dt="2023-11-07T16:45:00.253" v="895" actId="20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C2E6747B-AA85-4D32-AA8C-E7346D8D1D29}" dt="2023-11-07T16:44:54.301" v="893" actId="207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C2E6747B-AA85-4D32-AA8C-E7346D8D1D29}" dt="2023-11-07T16:44:47.493" v="891" actId="207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C2E6747B-AA85-4D32-AA8C-E7346D8D1D29}" dt="2023-11-07T16:44:45.045" v="890" actId="207"/>
        <pc:sldMkLst>
          <pc:docMk/>
          <pc:sldMk cId="3146518730" sldId="260"/>
        </pc:sldMkLst>
      </pc:sldChg>
      <pc:sldChg chg="modSp mod">
        <pc:chgData name="Brian Connolly" userId="3cc0afaf-3fd4-49d4-98eb-f7451fca2ae1" providerId="ADAL" clId="{C2E6747B-AA85-4D32-AA8C-E7346D8D1D29}" dt="2023-11-07T16:44:51.229" v="892" actId="20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C2E6747B-AA85-4D32-AA8C-E7346D8D1D29}" dt="2023-11-07T16:44:41.773" v="889" actId="207"/>
        <pc:sldMkLst>
          <pc:docMk/>
          <pc:sldMk cId="4166527189" sldId="263"/>
        </pc:sldMkLst>
      </pc:sldChg>
      <pc:sldChg chg="modSp mod">
        <pc:chgData name="Brian Connolly" userId="3cc0afaf-3fd4-49d4-98eb-f7451fca2ae1" providerId="ADAL" clId="{C2E6747B-AA85-4D32-AA8C-E7346D8D1D29}" dt="2023-11-07T16:44:37.077" v="888" actId="207"/>
        <pc:sldMkLst>
          <pc:docMk/>
          <pc:sldMk cId="2741322027" sldId="264"/>
        </pc:sldMkLst>
      </pc:sldChg>
      <pc:sldChg chg="modSp mod">
        <pc:chgData name="Brian Connolly" userId="3cc0afaf-3fd4-49d4-98eb-f7451fca2ae1" providerId="ADAL" clId="{C2E6747B-AA85-4D32-AA8C-E7346D8D1D29}" dt="2023-11-07T16:44:34.117" v="887" actId="207"/>
        <pc:sldMkLst>
          <pc:docMk/>
          <pc:sldMk cId="2734690478" sldId="265"/>
        </pc:sldMkLst>
      </pc:sldChg>
      <pc:sldChg chg="modSp mod">
        <pc:chgData name="Brian Connolly" userId="3cc0afaf-3fd4-49d4-98eb-f7451fca2ae1" providerId="ADAL" clId="{C2E6747B-AA85-4D32-AA8C-E7346D8D1D29}" dt="2023-11-07T16:44:30.078" v="886" actId="207"/>
        <pc:sldMkLst>
          <pc:docMk/>
          <pc:sldMk cId="1926076914" sldId="266"/>
        </pc:sldMkLst>
      </pc:sldChg>
      <pc:sldChg chg="modSp mod">
        <pc:chgData name="Brian Connolly" userId="3cc0afaf-3fd4-49d4-98eb-f7451fca2ae1" providerId="ADAL" clId="{C2E6747B-AA85-4D32-AA8C-E7346D8D1D29}" dt="2023-11-07T16:44:25.332" v="885" actId="207"/>
        <pc:sldMkLst>
          <pc:docMk/>
          <pc:sldMk cId="1964504601" sldId="267"/>
        </pc:sldMkLst>
      </pc:sldChg>
      <pc:sldChg chg="addSp modSp mod">
        <pc:chgData name="Brian Connolly" userId="3cc0afaf-3fd4-49d4-98eb-f7451fca2ae1" providerId="ADAL" clId="{C2E6747B-AA85-4D32-AA8C-E7346D8D1D29}" dt="2023-11-07T16:44:22.315" v="884" actId="207"/>
        <pc:sldMkLst>
          <pc:docMk/>
          <pc:sldMk cId="914472489" sldId="268"/>
        </pc:sldMkLst>
      </pc:sldChg>
      <pc:sldChg chg="modSp mod">
        <pc:chgData name="Brian Connolly" userId="3cc0afaf-3fd4-49d4-98eb-f7451fca2ae1" providerId="ADAL" clId="{C2E6747B-AA85-4D32-AA8C-E7346D8D1D29}" dt="2023-11-07T16:43:46.758" v="874" actId="207"/>
        <pc:sldMkLst>
          <pc:docMk/>
          <pc:sldMk cId="110914199" sldId="269"/>
        </pc:sldMkLst>
      </pc:sldChg>
      <pc:sldChg chg="modSp add mod">
        <pc:chgData name="Brian Connolly" userId="3cc0afaf-3fd4-49d4-98eb-f7451fca2ae1" providerId="ADAL" clId="{C2E6747B-AA85-4D32-AA8C-E7346D8D1D29}" dt="2023-11-07T16:44:57.669" v="894" actId="207"/>
        <pc:sldMkLst>
          <pc:docMk/>
          <pc:sldMk cId="1513302094" sldId="270"/>
        </pc:sldMkLst>
      </pc:sldChg>
    </pc:docChg>
  </pc:docChgLst>
  <pc:docChgLst>
    <pc:chgData name="Terbish Tsendsuren" userId="S::tsendsuren@un.org::01ac52e2-acaa-4e6f-bbf6-c264e303a0e6" providerId="AD" clId="Web-{B0C9A0C4-7830-5B62-8BFA-26B59D374A4F}"/>
    <pc:docChg chg="modSld">
      <pc:chgData name="Terbish Tsendsuren" userId="S::tsendsuren@un.org::01ac52e2-acaa-4e6f-bbf6-c264e303a0e6" providerId="AD" clId="Web-{B0C9A0C4-7830-5B62-8BFA-26B59D374A4F}" dt="2024-10-17T22:51:35.600" v="19" actId="1076"/>
      <pc:docMkLst>
        <pc:docMk/>
      </pc:docMkLst>
      <pc:sldChg chg="addSp delSp modSp">
        <pc:chgData name="Terbish Tsendsuren" userId="S::tsendsuren@un.org::01ac52e2-acaa-4e6f-bbf6-c264e303a0e6" providerId="AD" clId="Web-{B0C9A0C4-7830-5B62-8BFA-26B59D374A4F}" dt="2024-10-17T22:51:35.600" v="19" actId="1076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F739A099-6154-455E-9463-470EE4FD34B8}"/>
    <pc:docChg chg="undo custSel delSld modSld modMainMaster">
      <pc:chgData name="Brian Connolly" userId="3cc0afaf-3fd4-49d4-98eb-f7451fca2ae1" providerId="ADAL" clId="{F739A099-6154-455E-9463-470EE4FD34B8}" dt="2023-10-31T16:44:15.155" v="1129" actId="14100"/>
      <pc:docMkLst>
        <pc:docMk/>
      </pc:docMkLst>
      <pc:sldChg chg="addSp delSp modSp mod">
        <pc:chgData name="Brian Connolly" userId="3cc0afaf-3fd4-49d4-98eb-f7451fca2ae1" providerId="ADAL" clId="{F739A099-6154-455E-9463-470EE4FD34B8}" dt="2023-10-31T14:37:38.379" v="171" actId="1076"/>
        <pc:sldMkLst>
          <pc:docMk/>
          <pc:sldMk cId="2169450090" sldId="257"/>
        </pc:sldMkLst>
      </pc:sldChg>
      <pc:sldChg chg="addSp delSp modSp del mod modCm">
        <pc:chgData name="Brian Connolly" userId="3cc0afaf-3fd4-49d4-98eb-f7451fca2ae1" providerId="ADAL" clId="{F739A099-6154-455E-9463-470EE4FD34B8}" dt="2023-10-31T16:30:30.766" v="580" actId="2696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rian Connolly" userId="3cc0afaf-3fd4-49d4-98eb-f7451fca2ae1" providerId="ADAL" clId="{F739A099-6154-455E-9463-470EE4FD34B8}" dt="2023-10-31T14:08:02.930" v="8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  <pc226:cmRplyChg chg="add">
                <pc226:chgData name="Brian Connolly" userId="3cc0afaf-3fd4-49d4-98eb-f7451fca2ae1" providerId="ADAL" clId="{F739A099-6154-455E-9463-470EE4FD34B8}" dt="2023-10-31T14:08:02.930" v="8"/>
                <pc2:cmRplyMkLst xmlns:pc2="http://schemas.microsoft.com/office/powerpoint/2019/9/main/command">
                  <pc:docMk/>
                  <pc:sldMk cId="1021357715" sldId="258"/>
                  <pc2:cmMk id="{A26EEC34-D3B0-430D-8EE1-760679BCA41A}"/>
                  <pc2:cmRplyMk id="{595A6D97-FE8E-4340-9A92-3600C2A1C900}"/>
                </pc2:cmRplyMkLst>
              </pc226:cmRplyChg>
            </pc226:cmChg>
          </p:ext>
        </pc:extLst>
      </pc:sldChg>
      <pc:sldChg chg="addSp delSp modSp mod">
        <pc:chgData name="Brian Connolly" userId="3cc0afaf-3fd4-49d4-98eb-f7451fca2ae1" providerId="ADAL" clId="{F739A099-6154-455E-9463-470EE4FD34B8}" dt="2023-10-31T16:38:36.860" v="644" actId="14100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739A099-6154-455E-9463-470EE4FD34B8}" dt="2023-10-31T16:43:13.512" v="925" actId="6549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F739A099-6154-455E-9463-470EE4FD34B8}" dt="2023-10-31T16:44:15.155" v="1129" actId="14100"/>
        <pc:sldMkLst>
          <pc:docMk/>
          <pc:sldMk cId="2476858360" sldId="261"/>
        </pc:sldMkLst>
      </pc:sldChg>
      <pc:sldChg chg="addSp delSp modSp mod delAnim modAnim">
        <pc:chgData name="Brian Connolly" userId="3cc0afaf-3fd4-49d4-98eb-f7451fca2ae1" providerId="ADAL" clId="{F739A099-6154-455E-9463-470EE4FD34B8}" dt="2023-10-31T16:31:31.313" v="586" actId="207"/>
        <pc:sldMkLst>
          <pc:docMk/>
          <pc:sldMk cId="1310923626" sldId="262"/>
        </pc:sldMkLst>
      </pc:sldChg>
    </pc:docChg>
  </pc:docChgLst>
  <pc:docChgLst>
    <pc:chgData name="Brian Connolly" userId="3cc0afaf-3fd4-49d4-98eb-f7451fca2ae1" providerId="ADAL" clId="{91536D88-1B34-4785-8130-451AE919E613}"/>
    <pc:docChg chg="undo custSel addSld delSld modSld sldOrd modMainMaster">
      <pc:chgData name="Brian Connolly" userId="3cc0afaf-3fd4-49d4-98eb-f7451fca2ae1" providerId="ADAL" clId="{91536D88-1B34-4785-8130-451AE919E613}" dt="2024-08-22T01:09:40.064" v="2244" actId="6549"/>
      <pc:docMkLst>
        <pc:docMk/>
      </pc:docMkLst>
      <pc:sldChg chg="modSp mod">
        <pc:chgData name="Brian Connolly" userId="3cc0afaf-3fd4-49d4-98eb-f7451fca2ae1" providerId="ADAL" clId="{91536D88-1B34-4785-8130-451AE919E613}" dt="2024-08-22T00:14:57.567" v="308" actId="1076"/>
        <pc:sldMkLst>
          <pc:docMk/>
          <pc:sldMk cId="3579812514" sldId="257"/>
        </pc:sldMkLst>
      </pc:sldChg>
      <pc:sldChg chg="modSp mod">
        <pc:chgData name="Brian Connolly" userId="3cc0afaf-3fd4-49d4-98eb-f7451fca2ae1" providerId="ADAL" clId="{91536D88-1B34-4785-8130-451AE919E613}" dt="2024-08-22T00:14:50.463" v="307" actId="1076"/>
        <pc:sldMkLst>
          <pc:docMk/>
          <pc:sldMk cId="4063111188" sldId="258"/>
        </pc:sldMkLst>
      </pc:sldChg>
      <pc:sldChg chg="modSp mod">
        <pc:chgData name="Brian Connolly" userId="3cc0afaf-3fd4-49d4-98eb-f7451fca2ae1" providerId="ADAL" clId="{91536D88-1B34-4785-8130-451AE919E613}" dt="2024-08-22T00:15:13.966" v="311" actId="1076"/>
        <pc:sldMkLst>
          <pc:docMk/>
          <pc:sldMk cId="3813797279" sldId="259"/>
        </pc:sldMkLst>
      </pc:sldChg>
      <pc:sldChg chg="modSp del mod">
        <pc:chgData name="Brian Connolly" userId="3cc0afaf-3fd4-49d4-98eb-f7451fca2ae1" providerId="ADAL" clId="{91536D88-1B34-4785-8130-451AE919E613}" dt="2024-08-22T00:33:07.706" v="438" actId="47"/>
        <pc:sldMkLst>
          <pc:docMk/>
          <pc:sldMk cId="2252868427" sldId="260"/>
        </pc:sldMkLst>
      </pc:sldChg>
      <pc:sldChg chg="del">
        <pc:chgData name="Brian Connolly" userId="3cc0afaf-3fd4-49d4-98eb-f7451fca2ae1" providerId="ADAL" clId="{91536D88-1B34-4785-8130-451AE919E613}" dt="2024-08-22T00:42:58.014" v="562" actId="47"/>
        <pc:sldMkLst>
          <pc:docMk/>
          <pc:sldMk cId="2322307838" sldId="261"/>
        </pc:sldMkLst>
      </pc:sldChg>
      <pc:sldChg chg="del">
        <pc:chgData name="Brian Connolly" userId="3cc0afaf-3fd4-49d4-98eb-f7451fca2ae1" providerId="ADAL" clId="{91536D88-1B34-4785-8130-451AE919E613}" dt="2024-08-22T00:43:02.614" v="564" actId="47"/>
        <pc:sldMkLst>
          <pc:docMk/>
          <pc:sldMk cId="1474891637" sldId="262"/>
        </pc:sldMkLst>
      </pc:sldChg>
      <pc:sldChg chg="del">
        <pc:chgData name="Brian Connolly" userId="3cc0afaf-3fd4-49d4-98eb-f7451fca2ae1" providerId="ADAL" clId="{91536D88-1B34-4785-8130-451AE919E613}" dt="2024-08-22T00:43:03.406" v="565" actId="47"/>
        <pc:sldMkLst>
          <pc:docMk/>
          <pc:sldMk cId="2039304386" sldId="263"/>
        </pc:sldMkLst>
      </pc:sldChg>
      <pc:sldChg chg="del">
        <pc:chgData name="Brian Connolly" userId="3cc0afaf-3fd4-49d4-98eb-f7451fca2ae1" providerId="ADAL" clId="{91536D88-1B34-4785-8130-451AE919E613}" dt="2024-08-22T00:43:03.910" v="566" actId="47"/>
        <pc:sldMkLst>
          <pc:docMk/>
          <pc:sldMk cId="391784550" sldId="264"/>
        </pc:sldMkLst>
      </pc:sldChg>
      <pc:sldChg chg="modSp mod">
        <pc:chgData name="Brian Connolly" userId="3cc0afaf-3fd4-49d4-98eb-f7451fca2ae1" providerId="ADAL" clId="{91536D88-1B34-4785-8130-451AE919E613}" dt="2024-08-22T00:53:57.953" v="1743" actId="1076"/>
        <pc:sldMkLst>
          <pc:docMk/>
          <pc:sldMk cId="1276422327" sldId="265"/>
        </pc:sldMkLst>
      </pc:sldChg>
      <pc:sldChg chg="modSp mod">
        <pc:chgData name="Brian Connolly" userId="3cc0afaf-3fd4-49d4-98eb-f7451fca2ae1" providerId="ADAL" clId="{91536D88-1B34-4785-8130-451AE919E613}" dt="2024-08-22T00:56:32.784" v="1878" actId="1076"/>
        <pc:sldMkLst>
          <pc:docMk/>
          <pc:sldMk cId="3664044025" sldId="266"/>
        </pc:sldMkLst>
      </pc:sldChg>
      <pc:sldChg chg="modSp mod">
        <pc:chgData name="Brian Connolly" userId="3cc0afaf-3fd4-49d4-98eb-f7451fca2ae1" providerId="ADAL" clId="{91536D88-1B34-4785-8130-451AE919E613}" dt="2024-08-22T01:00:40.123" v="1997" actId="20577"/>
        <pc:sldMkLst>
          <pc:docMk/>
          <pc:sldMk cId="307352988" sldId="267"/>
        </pc:sldMkLst>
      </pc:sldChg>
      <pc:sldChg chg="modSp mod">
        <pc:chgData name="Brian Connolly" userId="3cc0afaf-3fd4-49d4-98eb-f7451fca2ae1" providerId="ADAL" clId="{91536D88-1B34-4785-8130-451AE919E613}" dt="2024-08-22T00:12:27.033" v="306" actId="2165"/>
        <pc:sldMkLst>
          <pc:docMk/>
          <pc:sldMk cId="389374236" sldId="269"/>
        </pc:sldMkLst>
      </pc:sldChg>
      <pc:sldChg chg="modSp add mod ord">
        <pc:chgData name="Brian Connolly" userId="3cc0afaf-3fd4-49d4-98eb-f7451fca2ae1" providerId="ADAL" clId="{91536D88-1B34-4785-8130-451AE919E613}" dt="2024-08-22T00:23:57.209" v="433" actId="6549"/>
        <pc:sldMkLst>
          <pc:docMk/>
          <pc:sldMk cId="1010641709" sldId="270"/>
        </pc:sldMkLst>
      </pc:sldChg>
      <pc:sldChg chg="modSp add mod">
        <pc:chgData name="Brian Connolly" userId="3cc0afaf-3fd4-49d4-98eb-f7451fca2ae1" providerId="ADAL" clId="{91536D88-1B34-4785-8130-451AE919E613}" dt="2024-08-22T00:21:09.759" v="404" actId="20577"/>
        <pc:sldMkLst>
          <pc:docMk/>
          <pc:sldMk cId="3315721051" sldId="271"/>
        </pc:sldMkLst>
      </pc:sldChg>
      <pc:sldChg chg="modSp add mod">
        <pc:chgData name="Brian Connolly" userId="3cc0afaf-3fd4-49d4-98eb-f7451fca2ae1" providerId="ADAL" clId="{91536D88-1B34-4785-8130-451AE919E613}" dt="2024-08-22T00:34:25.947" v="561" actId="948"/>
        <pc:sldMkLst>
          <pc:docMk/>
          <pc:sldMk cId="4284962680" sldId="272"/>
        </pc:sldMkLst>
      </pc:sldChg>
      <pc:sldChg chg="modSp add mod">
        <pc:chgData name="Brian Connolly" userId="3cc0afaf-3fd4-49d4-98eb-f7451fca2ae1" providerId="ADAL" clId="{91536D88-1B34-4785-8130-451AE919E613}" dt="2024-08-22T00:43:58.885" v="806" actId="20577"/>
        <pc:sldMkLst>
          <pc:docMk/>
          <pc:sldMk cId="1456313514" sldId="273"/>
        </pc:sldMkLst>
      </pc:sldChg>
      <pc:sldChg chg="modSp add mod">
        <pc:chgData name="Brian Connolly" userId="3cc0afaf-3fd4-49d4-98eb-f7451fca2ae1" providerId="ADAL" clId="{91536D88-1B34-4785-8130-451AE919E613}" dt="2024-08-22T00:47:22.532" v="908" actId="12"/>
        <pc:sldMkLst>
          <pc:docMk/>
          <pc:sldMk cId="1440230069" sldId="274"/>
        </pc:sldMkLst>
      </pc:sldChg>
      <pc:sldChg chg="modSp add mod">
        <pc:chgData name="Brian Connolly" userId="3cc0afaf-3fd4-49d4-98eb-f7451fca2ae1" providerId="ADAL" clId="{91536D88-1B34-4785-8130-451AE919E613}" dt="2024-08-22T00:53:03.967" v="1729" actId="313"/>
        <pc:sldMkLst>
          <pc:docMk/>
          <pc:sldMk cId="2158638322" sldId="275"/>
        </pc:sldMkLst>
      </pc:sldChg>
      <pc:sldChg chg="modSp add mod">
        <pc:chgData name="Brian Connolly" userId="3cc0afaf-3fd4-49d4-98eb-f7451fca2ae1" providerId="ADAL" clId="{91536D88-1B34-4785-8130-451AE919E613}" dt="2024-08-22T00:57:29.618" v="1949" actId="6549"/>
        <pc:sldMkLst>
          <pc:docMk/>
          <pc:sldMk cId="4258374730" sldId="276"/>
        </pc:sldMkLst>
      </pc:sldChg>
      <pc:sldChg chg="modSp add mod">
        <pc:chgData name="Brian Connolly" userId="3cc0afaf-3fd4-49d4-98eb-f7451fca2ae1" providerId="ADAL" clId="{91536D88-1B34-4785-8130-451AE919E613}" dt="2024-08-22T00:57:59.475" v="1981" actId="6549"/>
        <pc:sldMkLst>
          <pc:docMk/>
          <pc:sldMk cId="3177705903" sldId="277"/>
        </pc:sldMkLst>
      </pc:sldChg>
      <pc:sldChg chg="addSp modSp add mod">
        <pc:chgData name="Brian Connolly" userId="3cc0afaf-3fd4-49d4-98eb-f7451fca2ae1" providerId="ADAL" clId="{91536D88-1B34-4785-8130-451AE919E613}" dt="2024-08-22T01:06:09.985" v="2151" actId="1076"/>
        <pc:sldMkLst>
          <pc:docMk/>
          <pc:sldMk cId="3623045836" sldId="278"/>
        </pc:sldMkLst>
      </pc:sldChg>
      <pc:sldChg chg="delSp modSp add mod">
        <pc:chgData name="Brian Connolly" userId="3cc0afaf-3fd4-49d4-98eb-f7451fca2ae1" providerId="ADAL" clId="{91536D88-1B34-4785-8130-451AE919E613}" dt="2024-08-22T01:09:40.064" v="2244" actId="6549"/>
        <pc:sldMkLst>
          <pc:docMk/>
          <pc:sldMk cId="1909161997" sldId="279"/>
        </pc:sldMkLst>
      </pc:sldChg>
      <pc:sldMasterChg chg="modSp mod">
        <pc:chgData name="Brian Connolly" userId="3cc0afaf-3fd4-49d4-98eb-f7451fca2ae1" providerId="ADAL" clId="{91536D88-1B34-4785-8130-451AE919E613}" dt="2024-08-22T00:09:04.204" v="8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BD0DCFA2-C0DC-4CEA-BAB1-6A58D5E27D5D}"/>
    <pc:docChg chg="undo custSel addSld delSld modSld modMainMaster">
      <pc:chgData name="Brian Connolly" userId="3cc0afaf-3fd4-49d4-98eb-f7451fca2ae1" providerId="ADAL" clId="{BD0DCFA2-C0DC-4CEA-BAB1-6A58D5E27D5D}" dt="2024-03-05T21:39:53.325" v="5463" actId="20577"/>
      <pc:docMkLst>
        <pc:docMk/>
      </pc:docMkLst>
      <pc:sldChg chg="del">
        <pc:chgData name="Brian Connolly" userId="3cc0afaf-3fd4-49d4-98eb-f7451fca2ae1" providerId="ADAL" clId="{BD0DCFA2-C0DC-4CEA-BAB1-6A58D5E27D5D}" dt="2024-03-05T20:18:21.982" v="927" actId="47"/>
        <pc:sldMkLst>
          <pc:docMk/>
          <pc:sldMk cId="2169450090" sldId="257"/>
        </pc:sldMkLst>
      </pc:sldChg>
      <pc:sldChg chg="addSp delSp modSp add mod">
        <pc:chgData name="Brian Connolly" userId="3cc0afaf-3fd4-49d4-98eb-f7451fca2ae1" providerId="ADAL" clId="{BD0DCFA2-C0DC-4CEA-BAB1-6A58D5E27D5D}" dt="2024-03-05T20:21:23.782" v="1310" actId="14100"/>
        <pc:sldMkLst>
          <pc:docMk/>
          <pc:sldMk cId="3579812514" sldId="257"/>
        </pc:sldMkLst>
      </pc:sldChg>
      <pc:sldChg chg="delSp modSp add mod">
        <pc:chgData name="Brian Connolly" userId="3cc0afaf-3fd4-49d4-98eb-f7451fca2ae1" providerId="ADAL" clId="{BD0DCFA2-C0DC-4CEA-BAB1-6A58D5E27D5D}" dt="2024-03-05T20:32:38.678" v="2090" actId="6549"/>
        <pc:sldMkLst>
          <pc:docMk/>
          <pc:sldMk cId="4063111188" sldId="258"/>
        </pc:sldMkLst>
      </pc:sldChg>
      <pc:sldChg chg="del">
        <pc:chgData name="Brian Connolly" userId="3cc0afaf-3fd4-49d4-98eb-f7451fca2ae1" providerId="ADAL" clId="{BD0DCFA2-C0DC-4CEA-BAB1-6A58D5E27D5D}" dt="2024-03-05T20:18:22.313" v="929" actId="47"/>
        <pc:sldMkLst>
          <pc:docMk/>
          <pc:sldMk cId="900257663" sldId="259"/>
        </pc:sldMkLst>
      </pc:sldChg>
      <pc:sldChg chg="addSp delSp modSp add mod">
        <pc:chgData name="Brian Connolly" userId="3cc0afaf-3fd4-49d4-98eb-f7451fca2ae1" providerId="ADAL" clId="{BD0DCFA2-C0DC-4CEA-BAB1-6A58D5E27D5D}" dt="2024-03-05T20:32:48.090" v="2092" actId="1076"/>
        <pc:sldMkLst>
          <pc:docMk/>
          <pc:sldMk cId="3813797279" sldId="259"/>
        </pc:sldMkLst>
      </pc:sldChg>
      <pc:sldChg chg="addSp delSp modSp add mod">
        <pc:chgData name="Brian Connolly" userId="3cc0afaf-3fd4-49d4-98eb-f7451fca2ae1" providerId="ADAL" clId="{BD0DCFA2-C0DC-4CEA-BAB1-6A58D5E27D5D}" dt="2024-03-05T20:38:03.124" v="2282" actId="403"/>
        <pc:sldMkLst>
          <pc:docMk/>
          <pc:sldMk cId="2252868427" sldId="260"/>
        </pc:sldMkLst>
      </pc:sldChg>
      <pc:sldChg chg="del">
        <pc:chgData name="Brian Connolly" userId="3cc0afaf-3fd4-49d4-98eb-f7451fca2ae1" providerId="ADAL" clId="{BD0DCFA2-C0DC-4CEA-BAB1-6A58D5E27D5D}" dt="2024-03-05T20:18:22.485" v="930" actId="47"/>
        <pc:sldMkLst>
          <pc:docMk/>
          <pc:sldMk cId="3146518730" sldId="260"/>
        </pc:sldMkLst>
      </pc:sldChg>
      <pc:sldChg chg="addSp delSp modSp add mod">
        <pc:chgData name="Brian Connolly" userId="3cc0afaf-3fd4-49d4-98eb-f7451fca2ae1" providerId="ADAL" clId="{BD0DCFA2-C0DC-4CEA-BAB1-6A58D5E27D5D}" dt="2024-03-05T20:53:39.811" v="3047"/>
        <pc:sldMkLst>
          <pc:docMk/>
          <pc:sldMk cId="2322307838" sldId="261"/>
        </pc:sldMkLst>
      </pc:sldChg>
      <pc:sldChg chg="del">
        <pc:chgData name="Brian Connolly" userId="3cc0afaf-3fd4-49d4-98eb-f7451fca2ae1" providerId="ADAL" clId="{BD0DCFA2-C0DC-4CEA-BAB1-6A58D5E27D5D}" dt="2024-03-05T20:18:22.133" v="928" actId="47"/>
        <pc:sldMkLst>
          <pc:docMk/>
          <pc:sldMk cId="1310923626" sldId="262"/>
        </pc:sldMkLst>
      </pc:sldChg>
      <pc:sldChg chg="addSp delSp modSp add mod">
        <pc:chgData name="Brian Connolly" userId="3cc0afaf-3fd4-49d4-98eb-f7451fca2ae1" providerId="ADAL" clId="{BD0DCFA2-C0DC-4CEA-BAB1-6A58D5E27D5D}" dt="2024-03-05T21:29:00.248" v="3948" actId="113"/>
        <pc:sldMkLst>
          <pc:docMk/>
          <pc:sldMk cId="1474891637" sldId="262"/>
        </pc:sldMkLst>
      </pc:sldChg>
      <pc:sldChg chg="addSp delSp modSp add mod">
        <pc:chgData name="Brian Connolly" userId="3cc0afaf-3fd4-49d4-98eb-f7451fca2ae1" providerId="ADAL" clId="{BD0DCFA2-C0DC-4CEA-BAB1-6A58D5E27D5D}" dt="2024-03-05T21:29:58.567" v="4189" actId="20577"/>
        <pc:sldMkLst>
          <pc:docMk/>
          <pc:sldMk cId="2039304386" sldId="263"/>
        </pc:sldMkLst>
      </pc:sldChg>
      <pc:sldChg chg="del">
        <pc:chgData name="Brian Connolly" userId="3cc0afaf-3fd4-49d4-98eb-f7451fca2ae1" providerId="ADAL" clId="{BD0DCFA2-C0DC-4CEA-BAB1-6A58D5E27D5D}" dt="2024-03-05T20:18:22.638" v="931" actId="47"/>
        <pc:sldMkLst>
          <pc:docMk/>
          <pc:sldMk cId="4166527189" sldId="263"/>
        </pc:sldMkLst>
      </pc:sldChg>
      <pc:sldChg chg="delSp modSp add mod">
        <pc:chgData name="Brian Connolly" userId="3cc0afaf-3fd4-49d4-98eb-f7451fca2ae1" providerId="ADAL" clId="{BD0DCFA2-C0DC-4CEA-BAB1-6A58D5E27D5D}" dt="2024-03-05T21:33:30.448" v="4435" actId="313"/>
        <pc:sldMkLst>
          <pc:docMk/>
          <pc:sldMk cId="391784550" sldId="264"/>
        </pc:sldMkLst>
      </pc:sldChg>
      <pc:sldChg chg="del">
        <pc:chgData name="Brian Connolly" userId="3cc0afaf-3fd4-49d4-98eb-f7451fca2ae1" providerId="ADAL" clId="{BD0DCFA2-C0DC-4CEA-BAB1-6A58D5E27D5D}" dt="2024-03-05T20:18:22.819" v="932" actId="47"/>
        <pc:sldMkLst>
          <pc:docMk/>
          <pc:sldMk cId="2741322027" sldId="264"/>
        </pc:sldMkLst>
      </pc:sldChg>
      <pc:sldChg chg="addSp delSp modSp add mod">
        <pc:chgData name="Brian Connolly" userId="3cc0afaf-3fd4-49d4-98eb-f7451fca2ae1" providerId="ADAL" clId="{BD0DCFA2-C0DC-4CEA-BAB1-6A58D5E27D5D}" dt="2024-03-05T21:36:26.196" v="4720" actId="1076"/>
        <pc:sldMkLst>
          <pc:docMk/>
          <pc:sldMk cId="1276422327" sldId="265"/>
        </pc:sldMkLst>
      </pc:sldChg>
      <pc:sldChg chg="del">
        <pc:chgData name="Brian Connolly" userId="3cc0afaf-3fd4-49d4-98eb-f7451fca2ae1" providerId="ADAL" clId="{BD0DCFA2-C0DC-4CEA-BAB1-6A58D5E27D5D}" dt="2024-03-05T20:18:23" v="933" actId="47"/>
        <pc:sldMkLst>
          <pc:docMk/>
          <pc:sldMk cId="2734690478" sldId="265"/>
        </pc:sldMkLst>
      </pc:sldChg>
      <pc:sldChg chg="del">
        <pc:chgData name="Brian Connolly" userId="3cc0afaf-3fd4-49d4-98eb-f7451fca2ae1" providerId="ADAL" clId="{BD0DCFA2-C0DC-4CEA-BAB1-6A58D5E27D5D}" dt="2024-03-05T20:18:23.164" v="934" actId="47"/>
        <pc:sldMkLst>
          <pc:docMk/>
          <pc:sldMk cId="1926076914" sldId="266"/>
        </pc:sldMkLst>
      </pc:sldChg>
      <pc:sldChg chg="delSp modSp add mod">
        <pc:chgData name="Brian Connolly" userId="3cc0afaf-3fd4-49d4-98eb-f7451fca2ae1" providerId="ADAL" clId="{BD0DCFA2-C0DC-4CEA-BAB1-6A58D5E27D5D}" dt="2024-03-05T21:37:29.705" v="4843" actId="20577"/>
        <pc:sldMkLst>
          <pc:docMk/>
          <pc:sldMk cId="3664044025" sldId="266"/>
        </pc:sldMkLst>
      </pc:sldChg>
      <pc:sldChg chg="modSp add mod">
        <pc:chgData name="Brian Connolly" userId="3cc0afaf-3fd4-49d4-98eb-f7451fca2ae1" providerId="ADAL" clId="{BD0DCFA2-C0DC-4CEA-BAB1-6A58D5E27D5D}" dt="2024-03-05T21:38:52.760" v="5184" actId="313"/>
        <pc:sldMkLst>
          <pc:docMk/>
          <pc:sldMk cId="307352988" sldId="267"/>
        </pc:sldMkLst>
      </pc:sldChg>
      <pc:sldChg chg="del">
        <pc:chgData name="Brian Connolly" userId="3cc0afaf-3fd4-49d4-98eb-f7451fca2ae1" providerId="ADAL" clId="{BD0DCFA2-C0DC-4CEA-BAB1-6A58D5E27D5D}" dt="2024-03-05T20:18:23.333" v="935" actId="47"/>
        <pc:sldMkLst>
          <pc:docMk/>
          <pc:sldMk cId="1964504601" sldId="267"/>
        </pc:sldMkLst>
      </pc:sldChg>
      <pc:sldChg chg="del">
        <pc:chgData name="Brian Connolly" userId="3cc0afaf-3fd4-49d4-98eb-f7451fca2ae1" providerId="ADAL" clId="{BD0DCFA2-C0DC-4CEA-BAB1-6A58D5E27D5D}" dt="2024-03-05T20:18:23.533" v="936" actId="47"/>
        <pc:sldMkLst>
          <pc:docMk/>
          <pc:sldMk cId="914472489" sldId="268"/>
        </pc:sldMkLst>
      </pc:sldChg>
      <pc:sldChg chg="modSp add mod">
        <pc:chgData name="Brian Connolly" userId="3cc0afaf-3fd4-49d4-98eb-f7451fca2ae1" providerId="ADAL" clId="{BD0DCFA2-C0DC-4CEA-BAB1-6A58D5E27D5D}" dt="2024-03-05T21:39:53.325" v="5463" actId="20577"/>
        <pc:sldMkLst>
          <pc:docMk/>
          <pc:sldMk cId="1577773353" sldId="268"/>
        </pc:sldMkLst>
      </pc:sldChg>
      <pc:sldChg chg="del">
        <pc:chgData name="Brian Connolly" userId="3cc0afaf-3fd4-49d4-98eb-f7451fca2ae1" providerId="ADAL" clId="{BD0DCFA2-C0DC-4CEA-BAB1-6A58D5E27D5D}" dt="2024-03-05T20:18:23.928" v="937" actId="47"/>
        <pc:sldMkLst>
          <pc:docMk/>
          <pc:sldMk cId="110914199" sldId="269"/>
        </pc:sldMkLst>
      </pc:sldChg>
      <pc:sldChg chg="del">
        <pc:chgData name="Brian Connolly" userId="3cc0afaf-3fd4-49d4-98eb-f7451fca2ae1" providerId="ADAL" clId="{BD0DCFA2-C0DC-4CEA-BAB1-6A58D5E27D5D}" dt="2024-03-05T20:18:21.825" v="926" actId="47"/>
        <pc:sldMkLst>
          <pc:docMk/>
          <pc:sldMk cId="1513302094" sldId="270"/>
        </pc:sldMkLst>
      </pc:sldChg>
      <pc:sldMasterChg chg="modSldLayout">
        <pc:chgData name="Brian Connolly" userId="3cc0afaf-3fd4-49d4-98eb-f7451fca2ae1" providerId="ADAL" clId="{BD0DCFA2-C0DC-4CEA-BAB1-6A58D5E27D5D}" dt="2024-03-05T19:52:20.507" v="90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BD0DCFA2-C0DC-4CEA-BAB1-6A58D5E27D5D}" dt="2024-03-05T19:52:20.507" v="90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66A0E1BC-EC37-439E-9DBE-EE4097506FAC}"/>
    <pc:docChg chg="modSld modMainMaster">
      <pc:chgData name="Brian Connolly" userId="3cc0afaf-3fd4-49d4-98eb-f7451fca2ae1" providerId="ADAL" clId="{66A0E1BC-EC37-439E-9DBE-EE4097506FAC}" dt="2025-07-03T19:31:58.045" v="6" actId="404"/>
      <pc:docMkLst>
        <pc:docMk/>
      </pc:docMkLst>
      <pc:sldChg chg="modSp mod">
        <pc:chgData name="Brian Connolly" userId="3cc0afaf-3fd4-49d4-98eb-f7451fca2ae1" providerId="ADAL" clId="{66A0E1BC-EC37-439E-9DBE-EE4097506FAC}" dt="2025-07-03T19:31:43.431" v="1" actId="1076"/>
        <pc:sldMkLst>
          <pc:docMk/>
          <pc:sldMk cId="389374236" sldId="269"/>
        </pc:sldMkLst>
        <pc:graphicFrameChg chg="mod modGraphic">
          <ac:chgData name="Brian Connolly" userId="3cc0afaf-3fd4-49d4-98eb-f7451fca2ae1" providerId="ADAL" clId="{66A0E1BC-EC37-439E-9DBE-EE4097506FAC}" dt="2025-07-03T19:31:43.431" v="1" actId="1076"/>
          <ac:graphicFrameMkLst>
            <pc:docMk/>
            <pc:sldMk cId="389374236" sldId="269"/>
            <ac:graphicFrameMk id="2" creationId="{58C54159-B041-F405-2184-AFC7516C5B1D}"/>
          </ac:graphicFrameMkLst>
        </pc:graphicFrameChg>
      </pc:sldChg>
      <pc:sldMasterChg chg="modSp mod">
        <pc:chgData name="Brian Connolly" userId="3cc0afaf-3fd4-49d4-98eb-f7451fca2ae1" providerId="ADAL" clId="{66A0E1BC-EC37-439E-9DBE-EE4097506FAC}" dt="2025-07-03T19:31:58.045" v="6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66A0E1BC-EC37-439E-9DBE-EE4097506FAC}" dt="2025-07-03T19:31:54.645" v="4" actId="404"/>
          <ac:spMkLst>
            <pc:docMk/>
            <pc:sldMasterMk cId="4131813110" sldId="2147483648"/>
            <ac:spMk id="3" creationId="{02FD2D6C-3FC5-0E3F-61E4-A477BA522245}"/>
          </ac:spMkLst>
        </pc:spChg>
        <pc:spChg chg="mod">
          <ac:chgData name="Brian Connolly" userId="3cc0afaf-3fd4-49d4-98eb-f7451fca2ae1" providerId="ADAL" clId="{66A0E1BC-EC37-439E-9DBE-EE4097506FAC}" dt="2025-07-03T19:31:58.045" v="6" actId="404"/>
          <ac:spMkLst>
            <pc:docMk/>
            <pc:sldMasterMk cId="4131813110" sldId="2147483648"/>
            <ac:spMk id="5" creationId="{2FA0CC52-463F-6E2E-C6D0-F30596660955}"/>
          </ac:spMkLst>
        </pc:spChg>
      </pc:sldMasterChg>
    </pc:docChg>
  </pc:docChgLst>
  <pc:docChgLst>
    <pc:chgData name="Brian Connolly" userId="S::connolly@un.org::3cc0afaf-3fd4-49d4-98eb-f7451fca2ae1" providerId="AD" clId="Web-{9B10C269-CF21-5F30-B396-DDEB887575B6}"/>
    <pc:docChg chg="modSld">
      <pc:chgData name="Brian Connolly" userId="S::connolly@un.org::3cc0afaf-3fd4-49d4-98eb-f7451fca2ae1" providerId="AD" clId="Web-{9B10C269-CF21-5F30-B396-DDEB887575B6}" dt="2023-10-25T18:30:17.668" v="5" actId="1076"/>
      <pc:docMkLst>
        <pc:docMk/>
      </pc:docMkLst>
      <pc:sldChg chg="modSp">
        <pc:chgData name="Brian Connolly" userId="S::connolly@un.org::3cc0afaf-3fd4-49d4-98eb-f7451fca2ae1" providerId="AD" clId="Web-{9B10C269-CF21-5F30-B396-DDEB887575B6}" dt="2023-10-25T18:30:17.668" v="5" actId="1076"/>
        <pc:sldMkLst>
          <pc:docMk/>
          <pc:sldMk cId="1540209616" sldId="256"/>
        </pc:sldMkLst>
      </pc:sldChg>
    </pc:docChg>
  </pc:docChgLst>
  <pc:docChgLst>
    <pc:chgData name="Patricia Keays" userId="S::patricia.keays@un.org::c6196559-bdbb-4a86-a5b7-05eec1c8f113" providerId="AD" clId="Web-{504EA76A-DFAB-2930-0BC7-CFBF25B79763}"/>
    <pc:docChg chg="mod modSld">
      <pc:chgData name="Patricia Keays" userId="S::patricia.keays@un.org::c6196559-bdbb-4a86-a5b7-05eec1c8f113" providerId="AD" clId="Web-{504EA76A-DFAB-2930-0BC7-CFBF25B79763}" dt="2023-10-30T17:34:11.304" v="26"/>
      <pc:docMkLst>
        <pc:docMk/>
      </pc:docMkLst>
      <pc:sldChg chg="addSp delSp modSp">
        <pc:chgData name="Patricia Keays" userId="S::patricia.keays@un.org::c6196559-bdbb-4a86-a5b7-05eec1c8f113" providerId="AD" clId="Web-{504EA76A-DFAB-2930-0BC7-CFBF25B79763}" dt="2023-10-30T17:28:54.330" v="13"/>
        <pc:sldMkLst>
          <pc:docMk/>
          <pc:sldMk cId="2169450090" sldId="257"/>
        </pc:sldMkLst>
      </pc:sldChg>
      <pc:sldChg chg="addSp delSp addCm">
        <pc:chgData name="Patricia Keays" userId="S::patricia.keays@un.org::c6196559-bdbb-4a86-a5b7-05eec1c8f113" providerId="AD" clId="Web-{504EA76A-DFAB-2930-0BC7-CFBF25B79763}" dt="2023-10-30T17:33:43.568" v="20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tricia Keays" userId="S::patricia.keays@un.org::c6196559-bdbb-4a86-a5b7-05eec1c8f113" providerId="AD" clId="Web-{504EA76A-DFAB-2930-0BC7-CFBF25B79763}" dt="2023-10-30T17:33:43.568" v="20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</pc226:cmChg>
          </p:ext>
        </pc:extLst>
      </pc:sldChg>
      <pc:sldChg chg="addSp delSp">
        <pc:chgData name="Patricia Keays" userId="S::patricia.keays@un.org::c6196559-bdbb-4a86-a5b7-05eec1c8f113" providerId="AD" clId="Web-{504EA76A-DFAB-2930-0BC7-CFBF25B79763}" dt="2023-10-30T17:33:55.069" v="22"/>
        <pc:sldMkLst>
          <pc:docMk/>
          <pc:sldMk cId="900257663" sldId="259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03.085" v="24"/>
        <pc:sldMkLst>
          <pc:docMk/>
          <pc:sldMk cId="3146518730" sldId="260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11.304" v="26"/>
        <pc:sldMkLst>
          <pc:docMk/>
          <pc:sldMk cId="2476858360" sldId="261"/>
        </pc:sldMkLst>
      </pc:sldChg>
    </pc:docChg>
  </pc:docChgLst>
  <pc:docChgLst>
    <pc:chgData name="Brian Connolly" userId="3cc0afaf-3fd4-49d4-98eb-f7451fca2ae1" providerId="ADAL" clId="{93791CED-FEB2-42A5-ACC4-955780251CF0}"/>
    <pc:docChg chg="custSel modSld sldOrd modMainMaster">
      <pc:chgData name="Brian Connolly" userId="3cc0afaf-3fd4-49d4-98eb-f7451fca2ae1" providerId="ADAL" clId="{93791CED-FEB2-42A5-ACC4-955780251CF0}" dt="2024-12-20T01:19:03.886" v="114" actId="478"/>
      <pc:docMkLst>
        <pc:docMk/>
      </pc:docMkLst>
      <pc:sldChg chg="delSp modSp mod">
        <pc:chgData name="Brian Connolly" userId="3cc0afaf-3fd4-49d4-98eb-f7451fca2ae1" providerId="ADAL" clId="{93791CED-FEB2-42A5-ACC4-955780251CF0}" dt="2024-12-20T00:56:08.475" v="57" actId="1076"/>
        <pc:sldMkLst>
          <pc:docMk/>
          <pc:sldMk cId="1540209616" sldId="256"/>
        </pc:sldMkLst>
      </pc:sldChg>
      <pc:sldChg chg="delSp mod">
        <pc:chgData name="Brian Connolly" userId="3cc0afaf-3fd4-49d4-98eb-f7451fca2ae1" providerId="ADAL" clId="{93791CED-FEB2-42A5-ACC4-955780251CF0}" dt="2024-12-20T01:00:21.667" v="67" actId="478"/>
        <pc:sldMkLst>
          <pc:docMk/>
          <pc:sldMk cId="3579812514" sldId="257"/>
        </pc:sldMkLst>
      </pc:sldChg>
      <pc:sldChg chg="delSp mod">
        <pc:chgData name="Brian Connolly" userId="3cc0afaf-3fd4-49d4-98eb-f7451fca2ae1" providerId="ADAL" clId="{93791CED-FEB2-42A5-ACC4-955780251CF0}" dt="2024-12-20T01:01:05.253" v="68" actId="478"/>
        <pc:sldMkLst>
          <pc:docMk/>
          <pc:sldMk cId="4063111188" sldId="258"/>
        </pc:sldMkLst>
      </pc:sldChg>
      <pc:sldChg chg="delSp mod ord">
        <pc:chgData name="Brian Connolly" userId="3cc0afaf-3fd4-49d4-98eb-f7451fca2ae1" providerId="ADAL" clId="{93791CED-FEB2-42A5-ACC4-955780251CF0}" dt="2024-12-20T01:05:02.453" v="76" actId="478"/>
        <pc:sldMkLst>
          <pc:docMk/>
          <pc:sldMk cId="3813797279" sldId="259"/>
        </pc:sldMkLst>
      </pc:sldChg>
      <pc:sldChg chg="delSp mod">
        <pc:chgData name="Brian Connolly" userId="3cc0afaf-3fd4-49d4-98eb-f7451fca2ae1" providerId="ADAL" clId="{93791CED-FEB2-42A5-ACC4-955780251CF0}" dt="2024-12-20T01:12:57.359" v="87" actId="478"/>
        <pc:sldMkLst>
          <pc:docMk/>
          <pc:sldMk cId="1276422327" sldId="265"/>
        </pc:sldMkLst>
      </pc:sldChg>
      <pc:sldChg chg="delSp modSp mod">
        <pc:chgData name="Brian Connolly" userId="3cc0afaf-3fd4-49d4-98eb-f7451fca2ae1" providerId="ADAL" clId="{93791CED-FEB2-42A5-ACC4-955780251CF0}" dt="2024-12-20T01:13:32.796" v="91" actId="113"/>
        <pc:sldMkLst>
          <pc:docMk/>
          <pc:sldMk cId="3664044025" sldId="266"/>
        </pc:sldMkLst>
      </pc:sldChg>
      <pc:sldChg chg="delSp mod">
        <pc:chgData name="Brian Connolly" userId="3cc0afaf-3fd4-49d4-98eb-f7451fca2ae1" providerId="ADAL" clId="{93791CED-FEB2-42A5-ACC4-955780251CF0}" dt="2024-12-20T01:15:59.740" v="94" actId="478"/>
        <pc:sldMkLst>
          <pc:docMk/>
          <pc:sldMk cId="307352988" sldId="267"/>
        </pc:sldMkLst>
      </pc:sldChg>
      <pc:sldChg chg="delSp mod">
        <pc:chgData name="Brian Connolly" userId="3cc0afaf-3fd4-49d4-98eb-f7451fca2ae1" providerId="ADAL" clId="{93791CED-FEB2-42A5-ACC4-955780251CF0}" dt="2024-12-20T01:17:55.250" v="95" actId="478"/>
        <pc:sldMkLst>
          <pc:docMk/>
          <pc:sldMk cId="1577773353" sldId="268"/>
        </pc:sldMkLst>
      </pc:sldChg>
      <pc:sldChg chg="delSp modSp mod">
        <pc:chgData name="Brian Connolly" userId="3cc0afaf-3fd4-49d4-98eb-f7451fca2ae1" providerId="ADAL" clId="{93791CED-FEB2-42A5-ACC4-955780251CF0}" dt="2024-12-20T00:56:57.975" v="66" actId="1076"/>
        <pc:sldMkLst>
          <pc:docMk/>
          <pc:sldMk cId="389374236" sldId="269"/>
        </pc:sldMkLst>
      </pc:sldChg>
      <pc:sldChg chg="delSp modSp mod">
        <pc:chgData name="Brian Connolly" userId="3cc0afaf-3fd4-49d4-98eb-f7451fca2ae1" providerId="ADAL" clId="{93791CED-FEB2-42A5-ACC4-955780251CF0}" dt="2024-12-20T01:08:22.441" v="80" actId="2711"/>
        <pc:sldMkLst>
          <pc:docMk/>
          <pc:sldMk cId="1010641709" sldId="270"/>
        </pc:sldMkLst>
      </pc:sldChg>
      <pc:sldChg chg="delSp mod">
        <pc:chgData name="Brian Connolly" userId="3cc0afaf-3fd4-49d4-98eb-f7451fca2ae1" providerId="ADAL" clId="{93791CED-FEB2-42A5-ACC4-955780251CF0}" dt="2024-12-20T01:09:46.593" v="81" actId="478"/>
        <pc:sldMkLst>
          <pc:docMk/>
          <pc:sldMk cId="3315721051" sldId="271"/>
        </pc:sldMkLst>
      </pc:sldChg>
      <pc:sldChg chg="delSp mod">
        <pc:chgData name="Brian Connolly" userId="3cc0afaf-3fd4-49d4-98eb-f7451fca2ae1" providerId="ADAL" clId="{93791CED-FEB2-42A5-ACC4-955780251CF0}" dt="2024-12-20T01:10:48.485" v="82" actId="478"/>
        <pc:sldMkLst>
          <pc:docMk/>
          <pc:sldMk cId="4284962680" sldId="272"/>
        </pc:sldMkLst>
      </pc:sldChg>
      <pc:sldChg chg="delSp mod">
        <pc:chgData name="Brian Connolly" userId="3cc0afaf-3fd4-49d4-98eb-f7451fca2ae1" providerId="ADAL" clId="{93791CED-FEB2-42A5-ACC4-955780251CF0}" dt="2024-12-20T01:11:23.049" v="83" actId="478"/>
        <pc:sldMkLst>
          <pc:docMk/>
          <pc:sldMk cId="1456313514" sldId="273"/>
        </pc:sldMkLst>
      </pc:sldChg>
      <pc:sldChg chg="delSp mod">
        <pc:chgData name="Brian Connolly" userId="3cc0afaf-3fd4-49d4-98eb-f7451fca2ae1" providerId="ADAL" clId="{93791CED-FEB2-42A5-ACC4-955780251CF0}" dt="2024-12-20T01:11:44.643" v="84" actId="478"/>
        <pc:sldMkLst>
          <pc:docMk/>
          <pc:sldMk cId="1440230069" sldId="274"/>
        </pc:sldMkLst>
      </pc:sldChg>
      <pc:sldChg chg="delSp modSp mod">
        <pc:chgData name="Brian Connolly" userId="3cc0afaf-3fd4-49d4-98eb-f7451fca2ae1" providerId="ADAL" clId="{93791CED-FEB2-42A5-ACC4-955780251CF0}" dt="2024-12-20T01:12:22.161" v="86" actId="1076"/>
        <pc:sldMkLst>
          <pc:docMk/>
          <pc:sldMk cId="2158638322" sldId="275"/>
        </pc:sldMkLst>
      </pc:sldChg>
      <pc:sldChg chg="delSp mod">
        <pc:chgData name="Brian Connolly" userId="3cc0afaf-3fd4-49d4-98eb-f7451fca2ae1" providerId="ADAL" clId="{93791CED-FEB2-42A5-ACC4-955780251CF0}" dt="2024-12-20T01:13:57.961" v="92" actId="478"/>
        <pc:sldMkLst>
          <pc:docMk/>
          <pc:sldMk cId="4258374730" sldId="276"/>
        </pc:sldMkLst>
      </pc:sldChg>
      <pc:sldChg chg="delSp mod">
        <pc:chgData name="Brian Connolly" userId="3cc0afaf-3fd4-49d4-98eb-f7451fca2ae1" providerId="ADAL" clId="{93791CED-FEB2-42A5-ACC4-955780251CF0}" dt="2024-12-20T01:15:36.643" v="93" actId="478"/>
        <pc:sldMkLst>
          <pc:docMk/>
          <pc:sldMk cId="3177705903" sldId="277"/>
        </pc:sldMkLst>
      </pc:sldChg>
      <pc:sldChg chg="delSp modSp mod">
        <pc:chgData name="Brian Connolly" userId="3cc0afaf-3fd4-49d4-98eb-f7451fca2ae1" providerId="ADAL" clId="{93791CED-FEB2-42A5-ACC4-955780251CF0}" dt="2024-12-20T01:18:36.742" v="113" actId="1076"/>
        <pc:sldMkLst>
          <pc:docMk/>
          <pc:sldMk cId="3623045836" sldId="278"/>
        </pc:sldMkLst>
      </pc:sldChg>
      <pc:sldChg chg="delSp mod">
        <pc:chgData name="Brian Connolly" userId="3cc0afaf-3fd4-49d4-98eb-f7451fca2ae1" providerId="ADAL" clId="{93791CED-FEB2-42A5-ACC4-955780251CF0}" dt="2024-12-20T01:19:03.886" v="114" actId="478"/>
        <pc:sldMkLst>
          <pc:docMk/>
          <pc:sldMk cId="1909161997" sldId="279"/>
        </pc:sldMkLst>
      </pc:sldChg>
      <pc:sldChg chg="delSp modSp mod">
        <pc:chgData name="Brian Connolly" userId="3cc0afaf-3fd4-49d4-98eb-f7451fca2ae1" providerId="ADAL" clId="{93791CED-FEB2-42A5-ACC4-955780251CF0}" dt="2024-12-20T01:02:28.332" v="73" actId="6549"/>
        <pc:sldMkLst>
          <pc:docMk/>
          <pc:sldMk cId="3811812212" sldId="400"/>
        </pc:sldMkLst>
      </pc:sldChg>
      <pc:sldMasterChg chg="delSp modSp mod">
        <pc:chgData name="Brian Connolly" userId="3cc0afaf-3fd4-49d4-98eb-f7451fca2ae1" providerId="ADAL" clId="{93791CED-FEB2-42A5-ACC4-955780251CF0}" dt="2024-12-20T00:40:51.182" v="55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432ED638-D7BD-4B5E-8224-31DF97F82331}"/>
    <pc:docChg chg="undo custSel modSld modMainMaster">
      <pc:chgData name="Brian Connolly" userId="3cc0afaf-3fd4-49d4-98eb-f7451fca2ae1" providerId="ADAL" clId="{432ED638-D7BD-4B5E-8224-31DF97F82331}" dt="2023-10-26T16:07:25.206" v="169" actId="113"/>
      <pc:docMkLst>
        <pc:docMk/>
      </pc:docMkLst>
      <pc:sldMasterChg chg="modSp mod">
        <pc:chgData name="Brian Connolly" userId="3cc0afaf-3fd4-49d4-98eb-f7451fca2ae1" providerId="ADAL" clId="{432ED638-D7BD-4B5E-8224-31DF97F82331}" dt="2023-10-26T16:01:22.152" v="36" actId="1038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E96E3AF-1019-4996-8F3B-1137D93606DB}"/>
    <pc:docChg chg="undo custSel addSld modSld sldOrd modMainMaster modHandout">
      <pc:chgData name="Brian Connolly" userId="3cc0afaf-3fd4-49d4-98eb-f7451fca2ae1" providerId="ADAL" clId="{8E96E3AF-1019-4996-8F3B-1137D93606DB}" dt="2023-10-26T19:53:54.783" v="1505" actId="2890"/>
      <pc:docMkLst>
        <pc:docMk/>
      </pc:docMkLst>
      <pc:sldChg chg="addSp delSp modSp add mod">
        <pc:chgData name="Brian Connolly" userId="3cc0afaf-3fd4-49d4-98eb-f7451fca2ae1" providerId="ADAL" clId="{8E96E3AF-1019-4996-8F3B-1137D93606DB}" dt="2023-10-26T19:32:06.124" v="1488" actId="1076"/>
        <pc:sldMkLst>
          <pc:docMk/>
          <pc:sldMk cId="2169450090" sldId="257"/>
        </pc:sldMkLst>
      </pc:sldChg>
      <pc:sldChg chg="addSp delSp modSp add mod modAnim">
        <pc:chgData name="Brian Connolly" userId="3cc0afaf-3fd4-49d4-98eb-f7451fca2ae1" providerId="ADAL" clId="{8E96E3AF-1019-4996-8F3B-1137D93606DB}" dt="2023-10-26T19:28:13.576" v="1482" actId="6549"/>
        <pc:sldMkLst>
          <pc:docMk/>
          <pc:sldMk cId="1021357715" sldId="258"/>
        </pc:sldMkLst>
      </pc:sldChg>
      <pc:sldChg chg="addSp delSp modSp add mod ord delAnim">
        <pc:chgData name="Brian Connolly" userId="3cc0afaf-3fd4-49d4-98eb-f7451fca2ae1" providerId="ADAL" clId="{8E96E3AF-1019-4996-8F3B-1137D93606DB}" dt="2023-10-26T19:47:46.563" v="1498"/>
        <pc:sldMkLst>
          <pc:docMk/>
          <pc:sldMk cId="900257663" sldId="259"/>
        </pc:sldMkLst>
      </pc:sldChg>
      <pc:sldChg chg="addSp modSp add mod ord">
        <pc:chgData name="Brian Connolly" userId="3cc0afaf-3fd4-49d4-98eb-f7451fca2ae1" providerId="ADAL" clId="{8E96E3AF-1019-4996-8F3B-1137D93606DB}" dt="2023-10-26T19:51:10.314" v="1502"/>
        <pc:sldMkLst>
          <pc:docMk/>
          <pc:sldMk cId="3146518730" sldId="260"/>
        </pc:sldMkLst>
      </pc:sldChg>
      <pc:sldChg chg="addSp delSp modSp add mod ord">
        <pc:chgData name="Brian Connolly" userId="3cc0afaf-3fd4-49d4-98eb-f7451fca2ae1" providerId="ADAL" clId="{8E96E3AF-1019-4996-8F3B-1137D93606DB}" dt="2023-10-26T19:53:04.962" v="1504"/>
        <pc:sldMkLst>
          <pc:docMk/>
          <pc:sldMk cId="2476858360" sldId="261"/>
        </pc:sldMkLst>
      </pc:sldChg>
      <pc:sldChg chg="add">
        <pc:chgData name="Brian Connolly" userId="3cc0afaf-3fd4-49d4-98eb-f7451fca2ae1" providerId="ADAL" clId="{8E96E3AF-1019-4996-8F3B-1137D93606DB}" dt="2023-10-26T19:53:54.783" v="1505" actId="2890"/>
        <pc:sldMkLst>
          <pc:docMk/>
          <pc:sldMk cId="1310923626" sldId="262"/>
        </pc:sldMkLst>
      </pc:sldChg>
      <pc:sldMasterChg chg="delSp mod addSldLayout delSldLayout modSldLayout">
        <pc:chgData name="Brian Connolly" userId="3cc0afaf-3fd4-49d4-98eb-f7451fca2ae1" providerId="ADAL" clId="{8E96E3AF-1019-4996-8F3B-1137D93606DB}" dt="2023-10-26T18:23:29.836" v="207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E96E3AF-1019-4996-8F3B-1137D93606DB}" dt="2023-10-26T18:23:29.836" v="207" actId="478"/>
          <pc:sldLayoutMkLst>
            <pc:docMk/>
            <pc:sldMasterMk cId="4131813110" sldId="2147483648"/>
            <pc:sldLayoutMk cId="836563147" sldId="2147483649"/>
          </pc:sldLayoutMkLst>
        </pc:sldLayoutChg>
        <pc:sldLayoutChg chg="new del mod">
          <pc:chgData name="Brian Connolly" userId="3cc0afaf-3fd4-49d4-98eb-f7451fca2ae1" providerId="ADAL" clId="{8E96E3AF-1019-4996-8F3B-1137D93606DB}" dt="2023-10-26T18:22:50.756" v="197" actId="2696"/>
          <pc:sldLayoutMkLst>
            <pc:docMk/>
            <pc:sldMasterMk cId="4131813110" sldId="2147483648"/>
            <pc:sldLayoutMk cId="1824872057" sldId="2147483650"/>
          </pc:sldLayoutMkLst>
        </pc:sldLayoutChg>
      </pc:sldMasterChg>
    </pc:docChg>
  </pc:docChgLst>
  <pc:docChgLst>
    <pc:chgData name="Terbish Tsendsuren" userId="S::tsendsuren@un.org::01ac52e2-acaa-4e6f-bbf6-c264e303a0e6" providerId="AD" clId="Web-{BD58A3DB-8159-4AA9-3515-9ECDEF19BE35}"/>
    <pc:docChg chg="addSld delSld modSld">
      <pc:chgData name="Terbish Tsendsuren" userId="S::tsendsuren@un.org::01ac52e2-acaa-4e6f-bbf6-c264e303a0e6" providerId="AD" clId="Web-{BD58A3DB-8159-4AA9-3515-9ECDEF19BE35}" dt="2024-10-15T19:21:26.316" v="320" actId="1076"/>
      <pc:docMkLst>
        <pc:docMk/>
      </pc:docMkLst>
      <pc:sldChg chg="modSp">
        <pc:chgData name="Terbish Tsendsuren" userId="S::tsendsuren@un.org::01ac52e2-acaa-4e6f-bbf6-c264e303a0e6" providerId="AD" clId="Web-{BD58A3DB-8159-4AA9-3515-9ECDEF19BE35}" dt="2024-10-15T18:57:12.811" v="94" actId="1076"/>
        <pc:sldMkLst>
          <pc:docMk/>
          <pc:sldMk cId="4063111188" sldId="258"/>
        </pc:sldMkLst>
      </pc:sldChg>
      <pc:sldChg chg="modSp">
        <pc:chgData name="Terbish Tsendsuren" userId="S::tsendsuren@un.org::01ac52e2-acaa-4e6f-bbf6-c264e303a0e6" providerId="AD" clId="Web-{BD58A3DB-8159-4AA9-3515-9ECDEF19BE35}" dt="2024-10-15T18:57:42.781" v="97" actId="20577"/>
        <pc:sldMkLst>
          <pc:docMk/>
          <pc:sldMk cId="1010641709" sldId="270"/>
        </pc:sldMkLst>
      </pc:sldChg>
      <pc:sldChg chg="modSp">
        <pc:chgData name="Terbish Tsendsuren" userId="S::tsendsuren@un.org::01ac52e2-acaa-4e6f-bbf6-c264e303a0e6" providerId="AD" clId="Web-{BD58A3DB-8159-4AA9-3515-9ECDEF19BE35}" dt="2024-10-15T19:21:26.316" v="320" actId="1076"/>
        <pc:sldMkLst>
          <pc:docMk/>
          <pc:sldMk cId="4284962680" sldId="272"/>
        </pc:sldMkLst>
      </pc:sldChg>
      <pc:sldChg chg="modSp">
        <pc:chgData name="Terbish Tsendsuren" userId="S::tsendsuren@un.org::01ac52e2-acaa-4e6f-bbf6-c264e303a0e6" providerId="AD" clId="Web-{BD58A3DB-8159-4AA9-3515-9ECDEF19BE35}" dt="2024-10-15T19:02:05.087" v="168" actId="1076"/>
        <pc:sldMkLst>
          <pc:docMk/>
          <pc:sldMk cId="1440230069" sldId="274"/>
        </pc:sldMkLst>
      </pc:sldChg>
      <pc:sldChg chg="modSp">
        <pc:chgData name="Terbish Tsendsuren" userId="S::tsendsuren@un.org::01ac52e2-acaa-4e6f-bbf6-c264e303a0e6" providerId="AD" clId="Web-{BD58A3DB-8159-4AA9-3515-9ECDEF19BE35}" dt="2024-10-15T19:01:12.711" v="163" actId="1076"/>
        <pc:sldMkLst>
          <pc:docMk/>
          <pc:sldMk cId="2158638322" sldId="275"/>
        </pc:sldMkLst>
      </pc:sldChg>
      <pc:sldChg chg="new del">
        <pc:chgData name="Terbish Tsendsuren" userId="S::tsendsuren@un.org::01ac52e2-acaa-4e6f-bbf6-c264e303a0e6" providerId="AD" clId="Web-{BD58A3DB-8159-4AA9-3515-9ECDEF19BE35}" dt="2024-10-15T18:51:16.268" v="2"/>
        <pc:sldMkLst>
          <pc:docMk/>
          <pc:sldMk cId="2952475917" sldId="399"/>
        </pc:sldMkLst>
      </pc:sldChg>
      <pc:sldChg chg="modSp add replId">
        <pc:chgData name="Terbish Tsendsuren" userId="S::tsendsuren@un.org::01ac52e2-acaa-4e6f-bbf6-c264e303a0e6" providerId="AD" clId="Web-{BD58A3DB-8159-4AA9-3515-9ECDEF19BE35}" dt="2024-10-15T18:57:19.187" v="95" actId="1076"/>
        <pc:sldMkLst>
          <pc:docMk/>
          <pc:sldMk cId="3811812212" sldId="400"/>
        </pc:sldMkLst>
      </pc:sldChg>
    </pc:docChg>
  </pc:docChgLst>
  <pc:docChgLst>
    <pc:chgData name="Brian Connolly" userId="3cc0afaf-3fd4-49d4-98eb-f7451fca2ae1" providerId="ADAL" clId="{CCD3B24B-A8E8-4937-A74D-1DD4A72D31E9}"/>
    <pc:docChg chg="modSld">
      <pc:chgData name="Brian Connolly" userId="3cc0afaf-3fd4-49d4-98eb-f7451fca2ae1" providerId="ADAL" clId="{CCD3B24B-A8E8-4937-A74D-1DD4A72D31E9}" dt="2023-10-25T18:40:49.517" v="6" actId="1076"/>
      <pc:docMkLst>
        <pc:docMk/>
      </pc:docMkLst>
      <pc:sldChg chg="modSp mod">
        <pc:chgData name="Brian Connolly" userId="3cc0afaf-3fd4-49d4-98eb-f7451fca2ae1" providerId="ADAL" clId="{CCD3B24B-A8E8-4937-A74D-1DD4A72D31E9}" dt="2023-10-25T18:40:49.517" v="6" actId="1076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8C26E1A7-D15D-49F8-AD2A-B091394DFEC8}"/>
    <pc:docChg chg="undo custSel addSld delSld modSld">
      <pc:chgData name="Brian Connolly" userId="3cc0afaf-3fd4-49d4-98eb-f7451fca2ae1" providerId="ADAL" clId="{8C26E1A7-D15D-49F8-AD2A-B091394DFEC8}" dt="2024-10-04T11:33:10.855" v="526" actId="6549"/>
      <pc:docMkLst>
        <pc:docMk/>
      </pc:docMkLst>
      <pc:sldChg chg="modSp mod">
        <pc:chgData name="Brian Connolly" userId="3cc0afaf-3fd4-49d4-98eb-f7451fca2ae1" providerId="ADAL" clId="{8C26E1A7-D15D-49F8-AD2A-B091394DFEC8}" dt="2024-10-04T11:33:10.855" v="526" actId="6549"/>
        <pc:sldMkLst>
          <pc:docMk/>
          <pc:sldMk cId="1909161997" sldId="279"/>
        </pc:sldMkLst>
      </pc:sldChg>
      <pc:sldChg chg="addSp modSp new mod">
        <pc:chgData name="Brian Connolly" userId="3cc0afaf-3fd4-49d4-98eb-f7451fca2ae1" providerId="ADAL" clId="{8C26E1A7-D15D-49F8-AD2A-B091394DFEC8}" dt="2024-10-02T08:46:37.028" v="49" actId="20577"/>
        <pc:sldMkLst>
          <pc:docMk/>
          <pc:sldMk cId="135072557" sldId="280"/>
        </pc:sldMkLst>
      </pc:sldChg>
      <pc:sldChg chg="modSp mod">
        <pc:chgData name="Brian Connolly" userId="3cc0afaf-3fd4-49d4-98eb-f7451fca2ae1" providerId="ADAL" clId="{8C26E1A7-D15D-49F8-AD2A-B091394DFEC8}" dt="2024-10-04T10:57:30.815" v="525" actId="20577"/>
        <pc:sldMkLst>
          <pc:docMk/>
          <pc:sldMk cId="172835963" sldId="395"/>
        </pc:sldMkLst>
      </pc:sldChg>
      <pc:sldChg chg="modSp del mod">
        <pc:chgData name="Brian Connolly" userId="3cc0afaf-3fd4-49d4-98eb-f7451fca2ae1" providerId="ADAL" clId="{8C26E1A7-D15D-49F8-AD2A-B091394DFEC8}" dt="2024-10-04T10:55:44.637" v="243" actId="47"/>
        <pc:sldMkLst>
          <pc:docMk/>
          <pc:sldMk cId="2399830042" sldId="397"/>
        </pc:sldMkLst>
      </pc:sldChg>
      <pc:sldChg chg="modSp mod">
        <pc:chgData name="Brian Connolly" userId="3cc0afaf-3fd4-49d4-98eb-f7451fca2ae1" providerId="ADAL" clId="{8C26E1A7-D15D-49F8-AD2A-B091394DFEC8}" dt="2024-10-04T10:55:41.692" v="242" actId="20577"/>
        <pc:sldMkLst>
          <pc:docMk/>
          <pc:sldMk cId="902689375" sldId="398"/>
        </pc:sldMkLst>
      </pc:sldChg>
    </pc:docChg>
  </pc:docChgLst>
  <pc:docChgLst>
    <pc:chgData clId="Web-{E91E589B-E461-95FD-42DE-F7C19CEBD257}"/>
    <pc:docChg chg="modSld">
      <pc:chgData name="" userId="" providerId="" clId="Web-{E91E589B-E461-95FD-42DE-F7C19CEBD257}" dt="2023-10-26T14:53:14.177" v="0" actId="20577"/>
      <pc:docMkLst>
        <pc:docMk/>
      </pc:docMkLst>
      <pc:sldChg chg="modSp">
        <pc:chgData name="" userId="" providerId="" clId="Web-{E91E589B-E461-95FD-42DE-F7C19CEBD257}" dt="2023-10-26T14:53:14.177" v="0" actId="20577"/>
        <pc:sldMkLst>
          <pc:docMk/>
          <pc:sldMk cId="1540209616" sldId="256"/>
        </pc:sldMkLst>
      </pc:sldChg>
    </pc:docChg>
  </pc:docChgLst>
  <pc:docChgLst>
    <pc:chgData name="Brian Connolly" userId="S::connolly@un.org::3cc0afaf-3fd4-49d4-98eb-f7451fca2ae1" providerId="AD" clId="Web-{E91E589B-E461-95FD-42DE-F7C19CEBD257}"/>
    <pc:docChg chg="modSld">
      <pc:chgData name="Brian Connolly" userId="S::connolly@un.org::3cc0afaf-3fd4-49d4-98eb-f7451fca2ae1" providerId="AD" clId="Web-{E91E589B-E461-95FD-42DE-F7C19CEBD257}" dt="2023-10-26T15:59:47.561" v="332" actId="1076"/>
      <pc:docMkLst>
        <pc:docMk/>
      </pc:docMkLst>
      <pc:sldChg chg="addSp delSp modSp">
        <pc:chgData name="Brian Connolly" userId="S::connolly@un.org::3cc0afaf-3fd4-49d4-98eb-f7451fca2ae1" providerId="AD" clId="Web-{E91E589B-E461-95FD-42DE-F7C19CEBD257}" dt="2023-10-26T15:59:47.561" v="332" actId="1076"/>
        <pc:sldMkLst>
          <pc:docMk/>
          <pc:sldMk cId="1540209616" sldId="256"/>
        </pc:sldMkLst>
      </pc:sldChg>
    </pc:docChg>
  </pc:docChgLst>
  <pc:docChgLst>
    <pc:chgData name="Lotta Hagman" userId="d6416cb5-e18c-4783-84b1-dc0e5cd678ba" providerId="ADAL" clId="{00BA6CD7-4ED7-4617-9C8D-D0A4029A6836}"/>
    <pc:docChg chg="modSld">
      <pc:chgData name="Lotta Hagman" userId="d6416cb5-e18c-4783-84b1-dc0e5cd678ba" providerId="ADAL" clId="{00BA6CD7-4ED7-4617-9C8D-D0A4029A6836}" dt="2024-10-04T11:08:03.164" v="40" actId="20577"/>
      <pc:docMkLst>
        <pc:docMk/>
      </pc:docMkLst>
      <pc:sldChg chg="modSp mod">
        <pc:chgData name="Lotta Hagman" userId="d6416cb5-e18c-4783-84b1-dc0e5cd678ba" providerId="ADAL" clId="{00BA6CD7-4ED7-4617-9C8D-D0A4029A6836}" dt="2024-10-04T11:08:03.164" v="40" actId="20577"/>
        <pc:sldMkLst>
          <pc:docMk/>
          <pc:sldMk cId="3813797279" sldId="259"/>
        </pc:sldMkLst>
      </pc:sldChg>
    </pc:docChg>
  </pc:docChgLst>
  <pc:docChgLst>
    <pc:chgData name="Terbish Tsendsuren" userId="S::tsendsuren@un.org::01ac52e2-acaa-4e6f-bbf6-c264e303a0e6" providerId="AD" clId="Web-{2B433FC6-5D23-58BB-DBA7-A4001EC64832}"/>
    <pc:docChg chg="modSld">
      <pc:chgData name="Terbish Tsendsuren" userId="S::tsendsuren@un.org::01ac52e2-acaa-4e6f-bbf6-c264e303a0e6" providerId="AD" clId="Web-{2B433FC6-5D23-58BB-DBA7-A4001EC64832}" dt="2024-10-17T21:54:03.569" v="63" actId="1076"/>
      <pc:docMkLst>
        <pc:docMk/>
      </pc:docMkLst>
      <pc:sldChg chg="addSp delSp modSp">
        <pc:chgData name="Terbish Tsendsuren" userId="S::tsendsuren@un.org::01ac52e2-acaa-4e6f-bbf6-c264e303a0e6" providerId="AD" clId="Web-{2B433FC6-5D23-58BB-DBA7-A4001EC64832}" dt="2024-10-17T21:54:03.569" v="63" actId="1076"/>
        <pc:sldMkLst>
          <pc:docMk/>
          <pc:sldMk cId="172835963" sldId="395"/>
        </pc:sldMkLst>
      </pc:sldChg>
    </pc:docChg>
  </pc:docChgLst>
  <pc:docChgLst>
    <pc:chgData name="Brian Connolly" userId="3cc0afaf-3fd4-49d4-98eb-f7451fca2ae1" providerId="ADAL" clId="{753FDDC8-A2AF-4B6D-BAC0-1E1AAF427435}"/>
    <pc:docChg chg="undo custSel modSld modMainMaster">
      <pc:chgData name="Brian Connolly" userId="3cc0afaf-3fd4-49d4-98eb-f7451fca2ae1" providerId="ADAL" clId="{753FDDC8-A2AF-4B6D-BAC0-1E1AAF427435}" dt="2024-04-23T21:07:52.822" v="539" actId="1076"/>
      <pc:docMkLst>
        <pc:docMk/>
      </pc:docMkLst>
      <pc:sldChg chg="delSp modSp mod">
        <pc:chgData name="Brian Connolly" userId="3cc0afaf-3fd4-49d4-98eb-f7451fca2ae1" providerId="ADAL" clId="{753FDDC8-A2AF-4B6D-BAC0-1E1AAF427435}" dt="2024-04-23T20:40:50.137" v="45" actId="404"/>
        <pc:sldMkLst>
          <pc:docMk/>
          <pc:sldMk cId="3579812514" sldId="257"/>
        </pc:sldMkLst>
      </pc:sldChg>
      <pc:sldChg chg="delSp modSp mod">
        <pc:chgData name="Brian Connolly" userId="3cc0afaf-3fd4-49d4-98eb-f7451fca2ae1" providerId="ADAL" clId="{753FDDC8-A2AF-4B6D-BAC0-1E1AAF427435}" dt="2024-04-23T20:50:02.310" v="503" actId="20577"/>
        <pc:sldMkLst>
          <pc:docMk/>
          <pc:sldMk cId="4063111188" sldId="258"/>
        </pc:sldMkLst>
      </pc:sldChg>
      <pc:sldChg chg="addSp delSp modSp mod">
        <pc:chgData name="Brian Connolly" userId="3cc0afaf-3fd4-49d4-98eb-f7451fca2ae1" providerId="ADAL" clId="{753FDDC8-A2AF-4B6D-BAC0-1E1AAF427435}" dt="2024-04-23T20:50:06.383" v="504"/>
        <pc:sldMkLst>
          <pc:docMk/>
          <pc:sldMk cId="3813797279" sldId="259"/>
        </pc:sldMkLst>
      </pc:sldChg>
      <pc:sldChg chg="delSp modSp mod">
        <pc:chgData name="Brian Connolly" userId="3cc0afaf-3fd4-49d4-98eb-f7451fca2ae1" providerId="ADAL" clId="{753FDDC8-A2AF-4B6D-BAC0-1E1AAF427435}" dt="2024-04-23T20:52:06.928" v="506" actId="478"/>
        <pc:sldMkLst>
          <pc:docMk/>
          <pc:sldMk cId="2252868427" sldId="260"/>
        </pc:sldMkLst>
      </pc:sldChg>
      <pc:sldChg chg="delSp modSp mod">
        <pc:chgData name="Brian Connolly" userId="3cc0afaf-3fd4-49d4-98eb-f7451fca2ae1" providerId="ADAL" clId="{753FDDC8-A2AF-4B6D-BAC0-1E1AAF427435}" dt="2024-04-23T20:56:38.056" v="508" actId="404"/>
        <pc:sldMkLst>
          <pc:docMk/>
          <pc:sldMk cId="2322307838" sldId="261"/>
        </pc:sldMkLst>
      </pc:sldChg>
      <pc:sldChg chg="delSp modSp mod">
        <pc:chgData name="Brian Connolly" userId="3cc0afaf-3fd4-49d4-98eb-f7451fca2ae1" providerId="ADAL" clId="{753FDDC8-A2AF-4B6D-BAC0-1E1AAF427435}" dt="2024-04-23T20:57:53.352" v="510" actId="404"/>
        <pc:sldMkLst>
          <pc:docMk/>
          <pc:sldMk cId="1474891637" sldId="262"/>
        </pc:sldMkLst>
      </pc:sldChg>
      <pc:sldChg chg="delSp modSp mod">
        <pc:chgData name="Brian Connolly" userId="3cc0afaf-3fd4-49d4-98eb-f7451fca2ae1" providerId="ADAL" clId="{753FDDC8-A2AF-4B6D-BAC0-1E1AAF427435}" dt="2024-04-23T20:58:34.752" v="512" actId="404"/>
        <pc:sldMkLst>
          <pc:docMk/>
          <pc:sldMk cId="2039304386" sldId="263"/>
        </pc:sldMkLst>
      </pc:sldChg>
      <pc:sldChg chg="delSp modSp mod">
        <pc:chgData name="Brian Connolly" userId="3cc0afaf-3fd4-49d4-98eb-f7451fca2ae1" providerId="ADAL" clId="{753FDDC8-A2AF-4B6D-BAC0-1E1AAF427435}" dt="2024-04-23T20:59:18.144" v="514" actId="404"/>
        <pc:sldMkLst>
          <pc:docMk/>
          <pc:sldMk cId="391784550" sldId="264"/>
        </pc:sldMkLst>
      </pc:sldChg>
      <pc:sldChg chg="delSp modSp mod">
        <pc:chgData name="Brian Connolly" userId="3cc0afaf-3fd4-49d4-98eb-f7451fca2ae1" providerId="ADAL" clId="{753FDDC8-A2AF-4B6D-BAC0-1E1AAF427435}" dt="2024-04-23T21:00:52.332" v="517" actId="6549"/>
        <pc:sldMkLst>
          <pc:docMk/>
          <pc:sldMk cId="1276422327" sldId="265"/>
        </pc:sldMkLst>
      </pc:sldChg>
      <pc:sldChg chg="addSp delSp modSp mod">
        <pc:chgData name="Brian Connolly" userId="3cc0afaf-3fd4-49d4-98eb-f7451fca2ae1" providerId="ADAL" clId="{753FDDC8-A2AF-4B6D-BAC0-1E1AAF427435}" dt="2024-04-23T21:04:59.166" v="524" actId="1076"/>
        <pc:sldMkLst>
          <pc:docMk/>
          <pc:sldMk cId="3664044025" sldId="266"/>
        </pc:sldMkLst>
      </pc:sldChg>
      <pc:sldChg chg="delSp modSp mod">
        <pc:chgData name="Brian Connolly" userId="3cc0afaf-3fd4-49d4-98eb-f7451fca2ae1" providerId="ADAL" clId="{753FDDC8-A2AF-4B6D-BAC0-1E1AAF427435}" dt="2024-04-23T21:06:15.380" v="529" actId="403"/>
        <pc:sldMkLst>
          <pc:docMk/>
          <pc:sldMk cId="307352988" sldId="267"/>
        </pc:sldMkLst>
      </pc:sldChg>
      <pc:sldChg chg="addSp delSp modSp mod">
        <pc:chgData name="Brian Connolly" userId="3cc0afaf-3fd4-49d4-98eb-f7451fca2ae1" providerId="ADAL" clId="{753FDDC8-A2AF-4B6D-BAC0-1E1AAF427435}" dt="2024-04-23T21:07:52.822" v="539" actId="1076"/>
        <pc:sldMkLst>
          <pc:docMk/>
          <pc:sldMk cId="1577773353" sldId="268"/>
        </pc:sldMkLst>
      </pc:sldChg>
      <pc:sldMasterChg chg="modSldLayout">
        <pc:chgData name="Brian Connolly" userId="3cc0afaf-3fd4-49d4-98eb-f7451fca2ae1" providerId="ADAL" clId="{753FDDC8-A2AF-4B6D-BAC0-1E1AAF427435}" dt="2024-04-23T20:39:38.419" v="40" actId="6549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753FDDC8-A2AF-4B6D-BAC0-1E1AAF427435}" dt="2024-04-23T20:39:38.419" v="40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01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FD2D6C-3FC5-0E3F-61E4-A477BA522245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FC4F6CD-98B8-2D77-9522-A832C33FF8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A0CC52-463F-6E2E-C6D0-F30596660955}"/>
              </a:ext>
            </a:extLst>
          </p:cNvPr>
          <p:cNvSpPr txBox="1"/>
          <p:nvPr userDrawn="1"/>
        </p:nvSpPr>
        <p:spPr>
          <a:xfrm>
            <a:off x="8620413" y="257455"/>
            <a:ext cx="21980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3.9 Understanding Stress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undsscismu@un.org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EA0D62-4FD0-3C6B-73B6-9905A73BC4E2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3.9 Understanding Stress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72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Personality Factors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Many people who choose to work for the UN </a:t>
            </a:r>
            <a:r>
              <a:rPr lang="en-US" sz="2000" dirty="0">
                <a:latin typeface="Verdana"/>
                <a:ea typeface="Calibri"/>
                <a:cs typeface="Arial"/>
              </a:rPr>
              <a:t>are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US" sz="2000" dirty="0">
                <a:latin typeface="Verdana"/>
                <a:ea typeface="Calibri"/>
                <a:cs typeface="Arial"/>
              </a:rPr>
              <a:t>idealistic and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US" sz="2000" dirty="0">
                <a:latin typeface="Verdana"/>
                <a:ea typeface="Calibri"/>
                <a:cs typeface="Arial"/>
              </a:rPr>
              <a:t>generous, with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high personal standards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These very qualities increase vulnerability to stress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Vulnerability is increased when needs are overwhelming, resources are limited, and assistance is frustrated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5721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Distinctions between Types of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483626" y="171152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effectLst/>
                <a:latin typeface="Verdana"/>
                <a:ea typeface="Calibri"/>
                <a:cs typeface="Arial"/>
              </a:rPr>
              <a:t>General</a:t>
            </a:r>
            <a:r>
              <a:rPr lang="en-GB" sz="2000">
                <a:latin typeface="Verdana"/>
                <a:ea typeface="Calibri"/>
                <a:cs typeface="Arial"/>
              </a:rPr>
              <a:t> </a:t>
            </a:r>
            <a:r>
              <a:rPr lang="en-GB" sz="2000">
                <a:effectLst/>
                <a:latin typeface="Verdana"/>
                <a:ea typeface="Calibri"/>
                <a:cs typeface="Arial"/>
              </a:rPr>
              <a:t>stress</a:t>
            </a:r>
            <a:r>
              <a:rPr lang="en-GB" sz="2000">
                <a:latin typeface="Verdana"/>
                <a:ea typeface="Calibri"/>
                <a:cs typeface="Arial"/>
              </a:rPr>
              <a:t>: everyday stress that people cope with</a:t>
            </a:r>
            <a:endParaRPr lang="en-GB" sz="2000"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Cumulative </a:t>
            </a:r>
            <a:r>
              <a:rPr lang="en-GB" sz="2000" dirty="0">
                <a:latin typeface="Verdana"/>
                <a:ea typeface="Calibri"/>
                <a:cs typeface="Arial"/>
              </a:rPr>
              <a:t>stress: prolonged stress, which builds up after time and can lead to adverse mental and physical effects</a:t>
            </a:r>
            <a:endParaRPr lang="en-GB" sz="2400" dirty="0">
              <a:latin typeface="Verdana"/>
              <a:ea typeface="Calibri"/>
              <a:cs typeface="Arial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/>
                <a:cs typeface="Arial"/>
              </a:rPr>
              <a:t>Reactions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to critical incidents</a:t>
            </a:r>
            <a:r>
              <a:rPr lang="en-GB" sz="2000" dirty="0">
                <a:latin typeface="Verdana"/>
                <a:ea typeface="Calibri"/>
                <a:cs typeface="Arial"/>
              </a:rPr>
              <a:t> or trauma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for some people can lead to conditions such as </a:t>
            </a:r>
            <a:r>
              <a:rPr lang="en-GB" sz="2000" dirty="0">
                <a:latin typeface="Verdana"/>
                <a:ea typeface="Calibri"/>
                <a:cs typeface="Arial"/>
              </a:rPr>
              <a:t>post-traumatic stress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GB" sz="2000" dirty="0">
                <a:latin typeface="Verdana"/>
                <a:ea typeface="Calibri"/>
                <a:cs typeface="Arial"/>
              </a:rPr>
              <a:t>disorder</a:t>
            </a:r>
            <a:r>
              <a:rPr lang="en-GB" sz="2000" dirty="0">
                <a:effectLst/>
                <a:latin typeface="Verdana"/>
                <a:ea typeface="Calibri"/>
                <a:cs typeface="Arial"/>
              </a:rPr>
              <a:t> (PTSD</a:t>
            </a:r>
            <a:r>
              <a:rPr lang="en-GB" sz="2000" dirty="0">
                <a:latin typeface="Verdana"/>
                <a:ea typeface="Calibri"/>
                <a:cs typeface="Arial"/>
              </a:rPr>
              <a:t>)</a:t>
            </a:r>
            <a:endParaRPr lang="en-GB" sz="2400" dirty="0">
              <a:effectLst/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4962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Anyone Can Develop PTSD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598645" y="1438354"/>
            <a:ext cx="9000000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Calibri"/>
                <a:cs typeface="Arial"/>
              </a:rPr>
              <a:t>B</a:t>
            </a:r>
            <a:r>
              <a:rPr lang="en-GB" sz="2000">
                <a:latin typeface="Verdana"/>
                <a:ea typeface="Calibri"/>
                <a:cs typeface="Arial"/>
              </a:rPr>
              <a:t>e healthy with strong and flexible coping skills during deployment.</a:t>
            </a:r>
            <a:endParaRPr lang="en-GB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effectLst/>
                <a:latin typeface="Verdana"/>
                <a:ea typeface="Calibri"/>
                <a:cs typeface="Arial"/>
              </a:rPr>
              <a:t>Untreated effects of c</a:t>
            </a:r>
            <a:r>
              <a:rPr lang="en-GB" sz="2000">
                <a:latin typeface="Verdana"/>
                <a:ea typeface="Calibri"/>
                <a:cs typeface="Arial"/>
              </a:rPr>
              <a:t>ritical incident stress may lead to PTSD.</a:t>
            </a:r>
            <a:endParaRPr lang="en-GB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effectLst/>
                <a:latin typeface="Verdana"/>
                <a:ea typeface="Calibri"/>
                <a:cs typeface="Arial"/>
              </a:rPr>
              <a:t>Seek help from mission medical personnel and stress co</a:t>
            </a:r>
            <a:r>
              <a:rPr lang="en-GB" sz="2000">
                <a:latin typeface="Verdana"/>
                <a:ea typeface="Calibri"/>
                <a:cs typeface="Arial"/>
              </a:rPr>
              <a:t>unsellors.</a:t>
            </a:r>
            <a:endParaRPr lang="en-GB" sz="24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313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Cumulative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598645" y="1582128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0" lvl="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Calibri" panose="020F0502020204030204" pitchFamily="34" charset="0"/>
                <a:cs typeface="Arial"/>
              </a:rPr>
              <a:t>Daily repeated frustration can lead to cumulative stress: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Housing: lack of privacy or comfort, noise, shortage of water, cold, heat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Travel: risks, threats, roadblocks, delays, uncertainties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Food: shortages, unfamiliarity, lack of variety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Calibri"/>
                <a:cs typeface="Arial"/>
              </a:rPr>
              <a:t>Colleagues: poor or unhealthy work and personal relationships.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230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Signs of Cumulative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271156" y="1459230"/>
            <a:ext cx="9675735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/>
                <a:cs typeface="Arial"/>
              </a:rPr>
              <a:t>Pay attention to the signs.</a:t>
            </a:r>
            <a:endParaRPr lang="en-GB" sz="2000" dirty="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/>
                <a:cs typeface="Arial"/>
              </a:rPr>
              <a:t>Reactions may occur early and multiply.</a:t>
            </a:r>
            <a:endParaRPr lang="en-GB" sz="2000" dirty="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Calibri" panose="020F0502020204030204" pitchFamily="34" charset="0"/>
                <a:cs typeface="Arial"/>
              </a:rPr>
              <a:t>Cumulative stress reactions include: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 panose="020F0502020204030204" pitchFamily="34" charset="0"/>
                <a:cs typeface="Arial"/>
              </a:rPr>
              <a:t>Physical complaints, headaches, sleep disturbance, cynicism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 panose="020F0502020204030204" pitchFamily="34" charset="0"/>
                <a:cs typeface="Arial"/>
              </a:rPr>
              <a:t>Feeling pressured, overwhelmed, loss of sense of humour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/>
                <a:cs typeface="Arial"/>
              </a:rPr>
              <a:t>Difficulty concentrating, irritability, blaming others, unwillingness to take leave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Calibri" panose="020F0502020204030204" pitchFamily="34" charset="0"/>
                <a:cs typeface="Arial"/>
              </a:rPr>
              <a:t>Alcohol consumption and substance abuse</a:t>
            </a:r>
            <a:endParaRPr lang="en-GB" sz="2000" dirty="0">
              <a:effectLst/>
              <a:latin typeface="Verdana"/>
              <a:ea typeface="Calibri" panose="020F050202020403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8638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4D1133-9BD7-EE17-6D92-8197CC14F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A42F3DD-A577-C9ED-F16D-3533ABEB81B0}"/>
              </a:ext>
            </a:extLst>
          </p:cNvPr>
          <p:cNvSpPr txBox="1"/>
          <p:nvPr/>
        </p:nvSpPr>
        <p:spPr>
          <a:xfrm>
            <a:off x="1157753" y="79752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Coping with stress: The  A  B  C  Strategy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C5A7EF-3013-FF83-F79D-2E241FF4B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573465"/>
              </p:ext>
            </p:extLst>
          </p:nvPr>
        </p:nvGraphicFramePr>
        <p:xfrm>
          <a:off x="1686000" y="1549657"/>
          <a:ext cx="8820000" cy="43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5332">
                  <a:extLst>
                    <a:ext uri="{9D8B030D-6E8A-4147-A177-3AD203B41FA5}">
                      <a16:colId xmlns:a16="http://schemas.microsoft.com/office/drawing/2014/main" val="2310029079"/>
                    </a:ext>
                  </a:extLst>
                </a:gridCol>
                <a:gridCol w="5984668">
                  <a:extLst>
                    <a:ext uri="{9D8B030D-6E8A-4147-A177-3AD203B41FA5}">
                      <a16:colId xmlns:a16="http://schemas.microsoft.com/office/drawing/2014/main" val="146986015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r>
                        <a:rPr lang="en-US" sz="3200" b="1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A</a:t>
                      </a:r>
                      <a:r>
                        <a:rPr lang="en-US" sz="2000" b="0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 = Awareness</a:t>
                      </a:r>
                      <a:endParaRPr lang="en-GB" sz="2000" b="0" u="none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Important to recognize the source of negative stress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937664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r>
                        <a:rPr lang="en-US" sz="3200" b="1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B</a:t>
                      </a:r>
                      <a:r>
                        <a:rPr lang="en-US" sz="2000" b="0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 = Balance</a:t>
                      </a:r>
                      <a:endParaRPr lang="en-GB" sz="2000" b="0" u="none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Know yourself and your limits to manage stress effectively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1518470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r>
                        <a:rPr lang="en-US" sz="3200" b="1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</a:t>
                      </a:r>
                      <a:r>
                        <a:rPr lang="en-US" sz="2000" b="0" u="none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 = Control </a:t>
                      </a:r>
                      <a:endParaRPr lang="en-GB" sz="2000" b="0" u="none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Managing stress is all about taking control of your life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9437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422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EE571-2CC7-4C3C-EF7D-F41ED61D1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EA3E0-EFE9-E7C4-15C9-9B93D1A78B9E}"/>
              </a:ext>
            </a:extLst>
          </p:cNvPr>
          <p:cNvSpPr txBox="1"/>
          <p:nvPr/>
        </p:nvSpPr>
        <p:spPr>
          <a:xfrm>
            <a:off x="1245108" y="7351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Stress Management Techniques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A2032B-D65A-642F-C7F3-8F113EBC5E48}"/>
              </a:ext>
            </a:extLst>
          </p:cNvPr>
          <p:cNvSpPr txBox="1"/>
          <p:nvPr/>
        </p:nvSpPr>
        <p:spPr>
          <a:xfrm>
            <a:off x="1598645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Managing stress is all about taking control. You may need to find effective steps to: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Change your thinking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Change your behaviour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Change your lifestyle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64044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EE571-2CC7-4C3C-EF7D-F41ED61D1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EA3E0-EFE9-E7C4-15C9-9B93D1A78B9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Can Peacekeepers Do - Stress Management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A2032B-D65A-642F-C7F3-8F113EBC5E48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Practice positive thinking and accept challenges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Practice venting or expressing strong emotions in positive ways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Practice anger management techniques: relaxation, positive self-talk and assertiveness</a:t>
            </a:r>
            <a:endParaRPr lang="en-GB" sz="24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8374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9EE571-2CC7-4C3C-EF7D-F41ED61D1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EA3E0-EFE9-E7C4-15C9-9B93D1A78B9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Can Peacekeepers Do – Managing Tension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A2032B-D65A-642F-C7F3-8F113EBC5E48}"/>
              </a:ext>
            </a:extLst>
          </p:cNvPr>
          <p:cNvSpPr txBox="1"/>
          <p:nvPr/>
        </p:nvSpPr>
        <p:spPr>
          <a:xfrm>
            <a:off x="1598645" y="1438354"/>
            <a:ext cx="9000000" cy="21698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Practice yoga and meditation and exercise regularly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/>
                <a:ea typeface="Calibri"/>
                <a:cs typeface="Arial"/>
              </a:rPr>
              <a:t>Manage your time and priorities</a:t>
            </a:r>
            <a:endParaRPr lang="en-GB" sz="200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Eat, sleep and rest </a:t>
            </a:r>
            <a:r>
              <a:rPr lang="en-US" sz="2000">
                <a:effectLst/>
                <a:latin typeface="Verdana"/>
                <a:ea typeface="Calibri"/>
                <a:cs typeface="Arial"/>
              </a:rPr>
              <a:t>well</a:t>
            </a:r>
            <a:endParaRPr lang="en-US" sz="2000" dirty="0"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Avoid excessive use of alcohol, caffeine and nicotine</a:t>
            </a:r>
            <a:endParaRPr lang="en-GB" sz="2000" dirty="0">
              <a:effectLst/>
              <a:latin typeface="Verdana"/>
              <a:ea typeface="Calibri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/>
                <a:ea typeface="Calibri"/>
                <a:cs typeface="Arial"/>
              </a:rPr>
              <a:t>Maintain </a:t>
            </a:r>
            <a:r>
              <a:rPr lang="en-US" sz="2000" dirty="0">
                <a:latin typeface="Verdana"/>
                <a:ea typeface="Calibri"/>
                <a:cs typeface="Arial"/>
              </a:rPr>
              <a:t>work–life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balance</a:t>
            </a:r>
            <a:endParaRPr lang="en-GB" sz="2800" dirty="0"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7705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E91218-13BC-8E8D-EE45-22A6F6752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430FA3-94F5-7F51-F61B-0EFC06D0859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Maladaptive Coping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0205DA-285E-0C0A-FFB2-14EDDB1BD17B}"/>
              </a:ext>
            </a:extLst>
          </p:cNvPr>
          <p:cNvSpPr txBox="1"/>
          <p:nvPr/>
        </p:nvSpPr>
        <p:spPr>
          <a:xfrm>
            <a:off x="1598645" y="1438354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Occurs when normal coping mechanisms do not work or when stress is inappropriately dealt with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Damaging to your health and welfare in the long run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Substance abuse (drugs, self-prescribed medicine, alcohol, coffee) and behavioural modification (sex as an outlet for stress, overeating and undereating)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735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C54159-B041-F405-2184-AFC7516C5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044855"/>
              </p:ext>
            </p:extLst>
          </p:nvPr>
        </p:nvGraphicFramePr>
        <p:xfrm>
          <a:off x="1596000" y="1524000"/>
          <a:ext cx="8999999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inform UN peacekeeping personnel about the threat stress poses to their health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Peacekeepers work in high-risk areas and crisis operations. 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The UN strongly encourages all peacekeepers to develop a professional attitude: respecting your own limits and those of your colleagues. 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1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Work–life balance </a:t>
                      </a: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is important. </a:t>
                      </a:r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209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15634-4C7C-632D-2408-9A9A67354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4FC8F-F979-4E88-276B-21C76DA9CCF4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Additional Help and Resources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C51665-0722-5A52-E9B3-315D40E2B87D}"/>
              </a:ext>
            </a:extLst>
          </p:cNvPr>
          <p:cNvSpPr txBox="1"/>
          <p:nvPr/>
        </p:nvSpPr>
        <p:spPr>
          <a:xfrm>
            <a:off x="1598645" y="1438354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Contact your staff counsellor, medical service, UN examining physician and peer support personnel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Discuss with trusted friends and family members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Managers should be aware of how stress affects themselves and their team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Support each other as a team - check in with each other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Use UN Buddy System</a:t>
            </a:r>
            <a:endParaRPr lang="en-GB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77773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15634-4C7C-632D-2408-9A9A67354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4FC8F-F979-4E88-276B-21C76DA9CCF4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Accessing Help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C51665-0722-5A52-E9B3-315D40E2B87D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Download the UN Mind Companion App (available on the Google Play Store or Apple Store)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0D063C-62CE-4A72-C5E5-A9807487A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999" y="2499399"/>
            <a:ext cx="8460000" cy="17506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4F8622-1F77-5DA6-35F5-8424FE4455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999" y="4536799"/>
            <a:ext cx="5940000" cy="202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045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15634-4C7C-632D-2408-9A9A67354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4FC8F-F979-4E88-276B-21C76DA9CCF4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Staff Counsellor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C51665-0722-5A52-E9B3-315D40E2B87D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</a:rPr>
              <a:t>UNS Staff based in the field (without local </a:t>
            </a: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</a:rPr>
              <a:t>counsellors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</a:rPr>
              <a:t>): Contact CISMU (Critical Incident Stress Management Unit)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333333"/>
                </a:solidFill>
                <a:highlight>
                  <a:srgbClr val="FFFFFF"/>
                </a:highlight>
                <a:latin typeface="Verdana"/>
                <a:ea typeface="Verdana"/>
              </a:rPr>
              <a:t>Email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</a:rPr>
              <a:t> 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Verdana"/>
                <a:ea typeface="Verdana"/>
                <a:hlinkClick r:id="rId2"/>
              </a:rPr>
              <a:t>undsscismu@un.org</a:t>
            </a:r>
            <a:r>
              <a:rPr lang="en-US" sz="2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Verdana"/>
                <a:ea typeface="Verdana"/>
              </a:rPr>
              <a:t>   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091619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EA0D62-4FD0-3C6B-73B6-9905A73BC4E2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689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C54159-B041-F405-2184-AFC7516C5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586208"/>
              </p:ext>
            </p:extLst>
          </p:nvPr>
        </p:nvGraphicFramePr>
        <p:xfrm>
          <a:off x="1596000" y="1894080"/>
          <a:ext cx="8999999" cy="306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Learning Outcomes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sources of stress and explain the different types of stress.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Identify the warning signs and symptoms of negative stress.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stress management techniques and coping methods.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Take precautions and apply positive practices to manage stress they experience when deployed.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74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AC63571-2652-9686-052F-D7DB342A4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202577"/>
              </p:ext>
            </p:extLst>
          </p:nvPr>
        </p:nvGraphicFramePr>
        <p:xfrm>
          <a:off x="1528762" y="2026080"/>
          <a:ext cx="9134475" cy="2805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3246214203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142409706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055A5"/>
                          </a:solidFill>
                          <a:effectLst/>
                          <a:latin typeface="Verdana"/>
                        </a:rPr>
                        <a:t>Required Learning Activity 3.9.1: Job-Related Stress</a:t>
                      </a:r>
                      <a:endParaRPr lang="en-US" dirty="0">
                        <a:solidFill>
                          <a:srgbClr val="0055A5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247592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consider and reinforce the importance of work-life balance for peacekeepers, as a measure to manage stress</a:t>
                      </a:r>
                      <a:endParaRPr lang="en-US" u="none" strike="noStrike" baseline="0" noProof="0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99951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24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15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1365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01783D-428C-2E7A-97E3-2B66DB75F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2CD8E1-9550-E4CD-DD69-46EC9691A0C9}"/>
              </a:ext>
            </a:extLst>
          </p:cNvPr>
          <p:cNvSpPr txBox="1"/>
          <p:nvPr/>
        </p:nvSpPr>
        <p:spPr>
          <a:xfrm>
            <a:off x="1245108" y="80903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 of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3F5E86-3483-F0FC-479D-F2F236F92ABE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Any change or demand that the human system (mind, body, spirit) is required to meet or respond to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Stress is simply the body’s response to changes that create taxing demands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Stress is not always a bad thing</a:t>
            </a:r>
          </a:p>
        </p:txBody>
      </p:sp>
    </p:spTree>
    <p:extLst>
      <p:ext uri="{BB962C8B-B14F-4D97-AF65-F5344CB8AC3E}">
        <p14:creationId xmlns:p14="http://schemas.microsoft.com/office/powerpoint/2010/main" val="3579812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Useful vs Harmful Stress – Positive vs Negative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124193" y="1840920"/>
            <a:ext cx="9503207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Verdana"/>
              </a:rPr>
              <a:t>Sources of stress are called stressors </a:t>
            </a:r>
            <a:endParaRPr lang="en-US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000" dirty="0">
                <a:latin typeface="Verdana"/>
                <a:ea typeface="Verdana"/>
              </a:rPr>
              <a:t>Stress can be positive (eustress) or negative (distress)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  Distress is when: </a:t>
            </a:r>
            <a:endParaRPr lang="en-US" dirty="0"/>
          </a:p>
          <a:p>
            <a:pPr marL="1257300" lvl="2" indent="-342900" algn="l">
              <a:spcBef>
                <a:spcPts val="600"/>
              </a:spcBef>
              <a:spcAft>
                <a:spcPts val="600"/>
              </a:spcAft>
              <a:buFont typeface="Wingdings" panose="020B0604020202020204" pitchFamily="34" charset="0"/>
              <a:buChar char="§"/>
            </a:pPr>
            <a:r>
              <a:rPr lang="en-US" sz="2000">
                <a:latin typeface="Verdana"/>
                <a:ea typeface="Verdana"/>
              </a:rPr>
              <a:t>Stress occurs too often (frequency)</a:t>
            </a:r>
          </a:p>
          <a:p>
            <a:pPr marL="1257300" lvl="2" indent="-342900" algn="l">
              <a:spcBef>
                <a:spcPts val="600"/>
              </a:spcBef>
              <a:spcAft>
                <a:spcPts val="600"/>
              </a:spcAft>
              <a:buFont typeface="Wingdings" panose="020B0604020202020204" pitchFamily="34" charset="0"/>
              <a:buChar char="§"/>
            </a:pPr>
            <a:r>
              <a:rPr lang="en-US" sz="2000">
                <a:latin typeface="Verdana"/>
                <a:ea typeface="Verdana"/>
              </a:rPr>
              <a:t>Lasts too long (duration)</a:t>
            </a:r>
          </a:p>
          <a:p>
            <a:pPr marL="1257300" lvl="2" indent="-342900" algn="l">
              <a:spcBef>
                <a:spcPts val="600"/>
              </a:spcBef>
              <a:spcAft>
                <a:spcPts val="600"/>
              </a:spcAft>
              <a:buFont typeface="Wingdings" panose="020B0604020202020204" pitchFamily="34" charset="0"/>
              <a:buChar char="§"/>
            </a:pPr>
            <a:r>
              <a:rPr lang="en-US" sz="2000">
                <a:latin typeface="Verdana"/>
                <a:ea typeface="Verdana"/>
              </a:rPr>
              <a:t>And</a:t>
            </a:r>
            <a:r>
              <a:rPr lang="en-US" sz="2000" dirty="0">
                <a:latin typeface="Verdana"/>
                <a:ea typeface="Verdana"/>
              </a:rPr>
              <a:t> is too severe (intensity)</a:t>
            </a:r>
          </a:p>
        </p:txBody>
      </p:sp>
    </p:spTree>
    <p:extLst>
      <p:ext uri="{BB962C8B-B14F-4D97-AF65-F5344CB8AC3E}">
        <p14:creationId xmlns:p14="http://schemas.microsoft.com/office/powerpoint/2010/main" val="4063111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CE8D15-5E44-10F8-F6B7-2AC954033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F8613D-6B11-43FC-7E5F-BB17C2F7356D}"/>
              </a:ext>
            </a:extLst>
          </p:cNvPr>
          <p:cNvSpPr txBox="1"/>
          <p:nvPr/>
        </p:nvSpPr>
        <p:spPr>
          <a:xfrm>
            <a:off x="1245108" y="7490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Negative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DE43C0-93BD-825B-5E42-F98D993401AC}"/>
              </a:ext>
            </a:extLst>
          </p:cNvPr>
          <p:cNvSpPr txBox="1"/>
          <p:nvPr/>
        </p:nvSpPr>
        <p:spPr>
          <a:xfrm>
            <a:off x="1598645" y="1600681"/>
            <a:ext cx="90000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latin typeface="Verdana"/>
                <a:ea typeface="Verdana"/>
              </a:rPr>
              <a:t>Common symptoms of negative stress</a:t>
            </a:r>
            <a:endParaRPr lang="en-GB" sz="2000" b="1"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4305C6-8428-C561-A276-28A02C4F7F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727172"/>
              </p:ext>
            </p:extLst>
          </p:nvPr>
        </p:nvGraphicFramePr>
        <p:xfrm>
          <a:off x="1685999" y="2285353"/>
          <a:ext cx="8820000" cy="32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3775">
                  <a:extLst>
                    <a:ext uri="{9D8B030D-6E8A-4147-A177-3AD203B41FA5}">
                      <a16:colId xmlns:a16="http://schemas.microsoft.com/office/drawing/2014/main" val="3762762678"/>
                    </a:ext>
                  </a:extLst>
                </a:gridCol>
                <a:gridCol w="6516225">
                  <a:extLst>
                    <a:ext uri="{9D8B030D-6E8A-4147-A177-3AD203B41FA5}">
                      <a16:colId xmlns:a16="http://schemas.microsoft.com/office/drawing/2014/main" val="2930057721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Physical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Fatigue, back pain and headache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701328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Psychological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Memory loss, poor concentration, decrease in self-esteem and depression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327701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r>
                        <a:rPr lang="en-GB" sz="2000" b="1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Behavioural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Verbal outburst, increased smoking and alcohol use and eating disorders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2312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3797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Useful vs Harmful Stress – Positive vs Negative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598645" y="1797788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</a:rPr>
              <a:t>Positive stress: </a:t>
            </a:r>
            <a:endParaRPr lang="en-US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Motivates and focuses energy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Is short-term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Seems manageable – we can cope 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Feels exciting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Improves performance. 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81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685779-6FB2-232D-C620-3F6972C4A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53F6A-3B92-8A88-FC2A-E7D9606F95FF}"/>
              </a:ext>
            </a:extLst>
          </p:cNvPr>
          <p:cNvSpPr txBox="1"/>
          <p:nvPr/>
        </p:nvSpPr>
        <p:spPr>
          <a:xfrm>
            <a:off x="1245108" y="80802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Sources of Stress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80C1C4-72F3-6C47-83BB-16E170C599FA}"/>
              </a:ext>
            </a:extLst>
          </p:cNvPr>
          <p:cNvSpPr txBox="1"/>
          <p:nvPr/>
        </p:nvSpPr>
        <p:spPr>
          <a:xfrm>
            <a:off x="1598645" y="1438354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Physical environment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Organizational environment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Interpersonal factors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Biological factors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Psychological factors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Personality factors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641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9</Numb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2286246c-fc21-4ee8-a407-068ba74e6317"/>
    <ds:schemaRef ds:uri="28943420-3cce-465e-a204-04bce5f1b34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1F0CDC-4C7F-4B33-93A8-589245412D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866</Words>
  <Application>Microsoft Office PowerPoint</Application>
  <PresentationFormat>Widescreen</PresentationFormat>
  <Paragraphs>118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146</cp:revision>
  <dcterms:created xsi:type="dcterms:W3CDTF">2023-10-04T18:52:03Z</dcterms:created>
  <dcterms:modified xsi:type="dcterms:W3CDTF">2025-07-03T19:39:49Z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50153800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